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</p:sldIdLst>
  <p:sldSz cx="10287000" cy="10287000"/>
  <p:notesSz cx="6858000" cy="9144000"/>
  <p:embeddedFontLst>
    <p:embeddedFont>
      <p:font typeface="Canva Sans" panose="020B0604020202020204" charset="0"/>
      <p:regular r:id="rId8"/>
    </p:embeddedFont>
    <p:embeddedFont>
      <p:font typeface="Playwrite US Modern" panose="020B0604020202020204" charset="0"/>
      <p:regular r:id="rId9"/>
    </p:embeddedFont>
    <p:embeddedFont>
      <p:font typeface="Poppins Bold" panose="020B0604020202020204" charset="0"/>
      <p:regular r:id="rId10"/>
    </p:embeddedFont>
    <p:embeddedFont>
      <p:font typeface="Poppins Semi-Bold" panose="020B0604020202020204" charset="0"/>
      <p:regular r:id="rId11"/>
    </p:embeddedFont>
    <p:embeddedFont>
      <p:font typeface="TAN Songbir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D6EBD-ACE6-4DFD-BCC1-FF1832F7CA21}" v="3" dt="2025-08-23T11:56:00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6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FFFF">
                <a:alpha val="100000"/>
              </a:srgbClr>
            </a:gs>
            <a:gs pos="100000">
              <a:srgbClr val="DEDEDE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0" cy="3503330"/>
            <a:chOff x="0" y="0"/>
            <a:chExt cx="2709333" cy="9226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922688"/>
            </a:xfrm>
            <a:custGeom>
              <a:avLst/>
              <a:gdLst/>
              <a:ahLst/>
              <a:cxnLst/>
              <a:rect l="l" t="t" r="r" b="b"/>
              <a:pathLst>
                <a:path w="2709333" h="922688">
                  <a:moveTo>
                    <a:pt x="0" y="0"/>
                  </a:moveTo>
                  <a:lnTo>
                    <a:pt x="2709333" y="0"/>
                  </a:lnTo>
                  <a:lnTo>
                    <a:pt x="2709333" y="922688"/>
                  </a:lnTo>
                  <a:lnTo>
                    <a:pt x="0" y="922688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960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260100" y="1194276"/>
            <a:ext cx="10287000" cy="3587591"/>
          </a:xfrm>
          <a:custGeom>
            <a:avLst/>
            <a:gdLst/>
            <a:ahLst/>
            <a:cxnLst/>
            <a:rect l="l" t="t" r="r" b="b"/>
            <a:pathLst>
              <a:path w="10287000" h="3587591">
                <a:moveTo>
                  <a:pt x="10287000" y="3587591"/>
                </a:moveTo>
                <a:lnTo>
                  <a:pt x="0" y="3587591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358759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122323"/>
            <a:ext cx="10287000" cy="1996048"/>
            <a:chOff x="0" y="0"/>
            <a:chExt cx="2709333" cy="525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525708"/>
            </a:xfrm>
            <a:custGeom>
              <a:avLst/>
              <a:gdLst/>
              <a:ahLst/>
              <a:cxnLst/>
              <a:rect l="l" t="t" r="r" b="b"/>
              <a:pathLst>
                <a:path w="2709333" h="525708">
                  <a:moveTo>
                    <a:pt x="0" y="0"/>
                  </a:moveTo>
                  <a:lnTo>
                    <a:pt x="2709333" y="0"/>
                  </a:lnTo>
                  <a:lnTo>
                    <a:pt x="2709333" y="525708"/>
                  </a:lnTo>
                  <a:lnTo>
                    <a:pt x="0" y="525708"/>
                  </a:lnTo>
                  <a:close/>
                </a:path>
              </a:pathLst>
            </a:custGeom>
            <a:solidFill>
              <a:srgbClr val="CBB08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33" cy="56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71324" y="9576464"/>
            <a:ext cx="8325250" cy="496508"/>
            <a:chOff x="0" y="0"/>
            <a:chExt cx="2378773" cy="1418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8773" cy="141867"/>
            </a:xfrm>
            <a:custGeom>
              <a:avLst/>
              <a:gdLst/>
              <a:ahLst/>
              <a:cxnLst/>
              <a:rect l="l" t="t" r="r" b="b"/>
              <a:pathLst>
                <a:path w="2378773" h="141867">
                  <a:moveTo>
                    <a:pt x="47427" y="0"/>
                  </a:moveTo>
                  <a:lnTo>
                    <a:pt x="2331346" y="0"/>
                  </a:lnTo>
                  <a:cubicBezTo>
                    <a:pt x="2343925" y="0"/>
                    <a:pt x="2355988" y="4997"/>
                    <a:pt x="2364882" y="13891"/>
                  </a:cubicBezTo>
                  <a:cubicBezTo>
                    <a:pt x="2373776" y="22785"/>
                    <a:pt x="2378773" y="34848"/>
                    <a:pt x="2378773" y="47427"/>
                  </a:cubicBezTo>
                  <a:lnTo>
                    <a:pt x="2378773" y="94441"/>
                  </a:lnTo>
                  <a:cubicBezTo>
                    <a:pt x="2378773" y="107019"/>
                    <a:pt x="2373776" y="119082"/>
                    <a:pt x="2364882" y="127976"/>
                  </a:cubicBezTo>
                  <a:cubicBezTo>
                    <a:pt x="2355988" y="136870"/>
                    <a:pt x="2343925" y="141867"/>
                    <a:pt x="2331346" y="141867"/>
                  </a:cubicBezTo>
                  <a:lnTo>
                    <a:pt x="47427" y="141867"/>
                  </a:lnTo>
                  <a:cubicBezTo>
                    <a:pt x="34848" y="141867"/>
                    <a:pt x="22785" y="136870"/>
                    <a:pt x="13891" y="127976"/>
                  </a:cubicBezTo>
                  <a:cubicBezTo>
                    <a:pt x="4997" y="119082"/>
                    <a:pt x="0" y="107019"/>
                    <a:pt x="0" y="94441"/>
                  </a:cubicBezTo>
                  <a:lnTo>
                    <a:pt x="0" y="47427"/>
                  </a:lnTo>
                  <a:cubicBezTo>
                    <a:pt x="0" y="34848"/>
                    <a:pt x="4997" y="22785"/>
                    <a:pt x="13891" y="13891"/>
                  </a:cubicBezTo>
                  <a:cubicBezTo>
                    <a:pt x="22785" y="4997"/>
                    <a:pt x="34848" y="0"/>
                    <a:pt x="47427" y="0"/>
                  </a:cubicBezTo>
                  <a:close/>
                </a:path>
              </a:pathLst>
            </a:custGeom>
            <a:solidFill>
              <a:srgbClr val="C2AC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8773" cy="179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02868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02868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573194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573194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704616" y="4648920"/>
            <a:ext cx="1594676" cy="15946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76200" cap="sq">
              <a:solidFill>
                <a:srgbClr val="CBB0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5091" y="6618611"/>
            <a:ext cx="1594676" cy="15946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76200" cap="sq">
              <a:solidFill>
                <a:srgbClr val="CBB0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33600" y="4642934"/>
            <a:ext cx="1594676" cy="159467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76200" cap="sq">
              <a:solidFill>
                <a:srgbClr val="CBB0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765417" y="6618611"/>
            <a:ext cx="1594676" cy="159467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76200" cap="sq">
              <a:solidFill>
                <a:srgbClr val="CBB0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95091" y="6002821"/>
            <a:ext cx="1658310" cy="234788"/>
            <a:chOff x="0" y="0"/>
            <a:chExt cx="811095" cy="11483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8911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3274" y="7978498"/>
            <a:ext cx="1658310" cy="234788"/>
            <a:chOff x="0" y="0"/>
            <a:chExt cx="811095" cy="1148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8911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733600" y="5983981"/>
            <a:ext cx="1658310" cy="234788"/>
            <a:chOff x="0" y="0"/>
            <a:chExt cx="811095" cy="11483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8911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733600" y="7978498"/>
            <a:ext cx="1658310" cy="234788"/>
            <a:chOff x="0" y="0"/>
            <a:chExt cx="811095" cy="11483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8911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4643520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4643520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8" name="Group 38"/>
          <p:cNvGrpSpPr/>
          <p:nvPr/>
        </p:nvGrpSpPr>
        <p:grpSpPr>
          <a:xfrm>
            <a:off x="4835743" y="4624094"/>
            <a:ext cx="1594676" cy="159467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76200" cap="sq">
              <a:solidFill>
                <a:srgbClr val="CBB0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835743" y="6618611"/>
            <a:ext cx="1594676" cy="159467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76200" cap="sq">
              <a:solidFill>
                <a:srgbClr val="CBB0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803926" y="5983981"/>
            <a:ext cx="1658310" cy="234788"/>
            <a:chOff x="0" y="0"/>
            <a:chExt cx="811095" cy="1148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8911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803926" y="7978498"/>
            <a:ext cx="1658310" cy="234788"/>
            <a:chOff x="0" y="0"/>
            <a:chExt cx="811095" cy="11483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8911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6713846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9" name="Group 49"/>
          <p:cNvGrpSpPr/>
          <p:nvPr/>
        </p:nvGrpSpPr>
        <p:grpSpPr>
          <a:xfrm>
            <a:off x="6906069" y="4624094"/>
            <a:ext cx="1594676" cy="1594676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76200" cap="sq">
              <a:solidFill>
                <a:srgbClr val="CBB0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874252" y="5983981"/>
            <a:ext cx="1658310" cy="234788"/>
            <a:chOff x="0" y="0"/>
            <a:chExt cx="811095" cy="11483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8911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04616" y="2215598"/>
            <a:ext cx="8827255" cy="518564"/>
            <a:chOff x="0" y="0"/>
            <a:chExt cx="2083406" cy="12239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083406" cy="122391"/>
            </a:xfrm>
            <a:custGeom>
              <a:avLst/>
              <a:gdLst/>
              <a:ahLst/>
              <a:cxnLst/>
              <a:rect l="l" t="t" r="r" b="b"/>
              <a:pathLst>
                <a:path w="2083406" h="122391">
                  <a:moveTo>
                    <a:pt x="44729" y="0"/>
                  </a:moveTo>
                  <a:lnTo>
                    <a:pt x="2038677" y="0"/>
                  </a:lnTo>
                  <a:cubicBezTo>
                    <a:pt x="2050540" y="0"/>
                    <a:pt x="2061917" y="4713"/>
                    <a:pt x="2070305" y="13101"/>
                  </a:cubicBezTo>
                  <a:cubicBezTo>
                    <a:pt x="2078694" y="21489"/>
                    <a:pt x="2083406" y="32866"/>
                    <a:pt x="2083406" y="44729"/>
                  </a:cubicBezTo>
                  <a:lnTo>
                    <a:pt x="2083406" y="77662"/>
                  </a:lnTo>
                  <a:cubicBezTo>
                    <a:pt x="2083406" y="89525"/>
                    <a:pt x="2078694" y="100902"/>
                    <a:pt x="2070305" y="109290"/>
                  </a:cubicBezTo>
                  <a:cubicBezTo>
                    <a:pt x="2061917" y="117679"/>
                    <a:pt x="2050540" y="122391"/>
                    <a:pt x="2038677" y="122391"/>
                  </a:cubicBezTo>
                  <a:lnTo>
                    <a:pt x="44729" y="122391"/>
                  </a:lnTo>
                  <a:cubicBezTo>
                    <a:pt x="32866" y="122391"/>
                    <a:pt x="21489" y="117679"/>
                    <a:pt x="13101" y="109290"/>
                  </a:cubicBezTo>
                  <a:cubicBezTo>
                    <a:pt x="4713" y="100902"/>
                    <a:pt x="0" y="89525"/>
                    <a:pt x="0" y="77662"/>
                  </a:cubicBezTo>
                  <a:lnTo>
                    <a:pt x="0" y="44729"/>
                  </a:lnTo>
                  <a:cubicBezTo>
                    <a:pt x="0" y="32866"/>
                    <a:pt x="4713" y="21489"/>
                    <a:pt x="13101" y="13101"/>
                  </a:cubicBezTo>
                  <a:cubicBezTo>
                    <a:pt x="21489" y="4713"/>
                    <a:pt x="32866" y="0"/>
                    <a:pt x="4472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2083406" cy="160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309190" y="-2093507"/>
            <a:ext cx="1810777" cy="3845172"/>
            <a:chOff x="0" y="0"/>
            <a:chExt cx="427379" cy="90753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7379" cy="907536"/>
            </a:xfrm>
            <a:custGeom>
              <a:avLst/>
              <a:gdLst/>
              <a:ahLst/>
              <a:cxnLst/>
              <a:rect l="l" t="t" r="r" b="b"/>
              <a:pathLst>
                <a:path w="427379" h="907536">
                  <a:moveTo>
                    <a:pt x="213690" y="0"/>
                  </a:moveTo>
                  <a:lnTo>
                    <a:pt x="213690" y="0"/>
                  </a:lnTo>
                  <a:cubicBezTo>
                    <a:pt x="270364" y="0"/>
                    <a:pt x="324716" y="22514"/>
                    <a:pt x="364791" y="62588"/>
                  </a:cubicBezTo>
                  <a:cubicBezTo>
                    <a:pt x="404866" y="102663"/>
                    <a:pt x="427379" y="157016"/>
                    <a:pt x="427379" y="213690"/>
                  </a:cubicBezTo>
                  <a:lnTo>
                    <a:pt x="427379" y="693847"/>
                  </a:lnTo>
                  <a:cubicBezTo>
                    <a:pt x="427379" y="750521"/>
                    <a:pt x="404866" y="804874"/>
                    <a:pt x="364791" y="844948"/>
                  </a:cubicBezTo>
                  <a:cubicBezTo>
                    <a:pt x="324716" y="885023"/>
                    <a:pt x="270364" y="907536"/>
                    <a:pt x="213690" y="907536"/>
                  </a:cubicBezTo>
                  <a:lnTo>
                    <a:pt x="213690" y="907536"/>
                  </a:lnTo>
                  <a:cubicBezTo>
                    <a:pt x="95672" y="907536"/>
                    <a:pt x="0" y="811864"/>
                    <a:pt x="0" y="693847"/>
                  </a:cubicBezTo>
                  <a:lnTo>
                    <a:pt x="0" y="213690"/>
                  </a:lnTo>
                  <a:cubicBezTo>
                    <a:pt x="0" y="95672"/>
                    <a:pt x="95672" y="0"/>
                    <a:pt x="2136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427379" cy="9456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 rot="5400000">
            <a:off x="9302392" y="2128932"/>
            <a:ext cx="942442" cy="1978880"/>
          </a:xfrm>
          <a:custGeom>
            <a:avLst/>
            <a:gdLst/>
            <a:ahLst/>
            <a:cxnLst/>
            <a:rect l="l" t="t" r="r" b="b"/>
            <a:pathLst>
              <a:path w="942442" h="1978880">
                <a:moveTo>
                  <a:pt x="0" y="0"/>
                </a:moveTo>
                <a:lnTo>
                  <a:pt x="942441" y="0"/>
                </a:lnTo>
                <a:lnTo>
                  <a:pt x="942441" y="1978880"/>
                </a:lnTo>
                <a:lnTo>
                  <a:pt x="0" y="19788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 rot="5400000">
            <a:off x="1018066" y="-865295"/>
            <a:ext cx="942442" cy="1978880"/>
          </a:xfrm>
          <a:custGeom>
            <a:avLst/>
            <a:gdLst/>
            <a:ahLst/>
            <a:cxnLst/>
            <a:rect l="l" t="t" r="r" b="b"/>
            <a:pathLst>
              <a:path w="942442" h="1978880">
                <a:moveTo>
                  <a:pt x="0" y="0"/>
                </a:moveTo>
                <a:lnTo>
                  <a:pt x="942442" y="0"/>
                </a:lnTo>
                <a:lnTo>
                  <a:pt x="942442" y="1978881"/>
                </a:lnTo>
                <a:lnTo>
                  <a:pt x="0" y="19788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6083580" y="6132940"/>
            <a:ext cx="5139557" cy="5638543"/>
          </a:xfrm>
          <a:custGeom>
            <a:avLst/>
            <a:gdLst/>
            <a:ahLst/>
            <a:cxnLst/>
            <a:rect l="l" t="t" r="r" b="b"/>
            <a:pathLst>
              <a:path w="5139557" h="5638543">
                <a:moveTo>
                  <a:pt x="0" y="0"/>
                </a:moveTo>
                <a:lnTo>
                  <a:pt x="5139557" y="0"/>
                </a:lnTo>
                <a:lnTo>
                  <a:pt x="5139557" y="5638543"/>
                </a:lnTo>
                <a:lnTo>
                  <a:pt x="0" y="56385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8429318" y="124145"/>
            <a:ext cx="1559653" cy="998178"/>
          </a:xfrm>
          <a:custGeom>
            <a:avLst/>
            <a:gdLst/>
            <a:ahLst/>
            <a:cxnLst/>
            <a:rect l="l" t="t" r="r" b="b"/>
            <a:pathLst>
              <a:path w="1559653" h="998178">
                <a:moveTo>
                  <a:pt x="0" y="0"/>
                </a:moveTo>
                <a:lnTo>
                  <a:pt x="1559654" y="0"/>
                </a:lnTo>
                <a:lnTo>
                  <a:pt x="1559654" y="998178"/>
                </a:lnTo>
                <a:lnTo>
                  <a:pt x="0" y="998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TextBox 64"/>
          <p:cNvSpPr txBox="1"/>
          <p:nvPr/>
        </p:nvSpPr>
        <p:spPr>
          <a:xfrm>
            <a:off x="488261" y="813734"/>
            <a:ext cx="7500350" cy="126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8"/>
              </a:lnSpc>
            </a:pPr>
            <a:r>
              <a:rPr lang="en-US" sz="959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GOLD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32143" y="6004539"/>
            <a:ext cx="1335967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Tablet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38038" y="7999390"/>
            <a:ext cx="1502498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Voucher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125699" y="6004539"/>
            <a:ext cx="902909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Bike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902469" y="8020818"/>
            <a:ext cx="1335967" cy="1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0"/>
              </a:lnSpc>
            </a:pPr>
            <a:r>
              <a:rPr lang="en-US" sz="1374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Mobile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007392" y="5993506"/>
            <a:ext cx="1423026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VR Headset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935966" y="8011293"/>
            <a:ext cx="1565879" cy="16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5"/>
              </a:lnSpc>
            </a:pPr>
            <a:r>
              <a:rPr lang="en-US" sz="1116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Item of your choice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006292" y="6004539"/>
            <a:ext cx="1423026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Laptop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-194643" y="8889457"/>
            <a:ext cx="6908490" cy="50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383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You can do it!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63274" y="9640298"/>
            <a:ext cx="6292574" cy="33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0"/>
              </a:lnSpc>
            </a:pPr>
            <a:r>
              <a:rPr lang="en-US" sz="1978">
                <a:solidFill>
                  <a:srgbClr val="FEFFFF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Excellence from enrolment to Graduation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616" y="2966254"/>
            <a:ext cx="4272692" cy="58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6"/>
              </a:lnSpc>
            </a:pPr>
            <a:r>
              <a:rPr lang="en-US" sz="340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£250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02868" y="2256908"/>
            <a:ext cx="8608635" cy="47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3609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INVESTOR IN ME CATALOGUE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092154" y="4962842"/>
            <a:ext cx="102691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644061" y="2755289"/>
            <a:ext cx="3258145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95% + attendance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90%+ subject progress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90%+ IEP progress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1000+ behaviour points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90%+ MDT Engagement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90% + in PD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90%+ in  Reading and Numeracy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FFFF">
                <a:alpha val="100000"/>
              </a:srgbClr>
            </a:gs>
            <a:gs pos="100000">
              <a:srgbClr val="DEDEDE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0" cy="3503330"/>
            <a:chOff x="0" y="0"/>
            <a:chExt cx="2709333" cy="9226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922688"/>
            </a:xfrm>
            <a:custGeom>
              <a:avLst/>
              <a:gdLst/>
              <a:ahLst/>
              <a:cxnLst/>
              <a:rect l="l" t="t" r="r" b="b"/>
              <a:pathLst>
                <a:path w="2709333" h="922688">
                  <a:moveTo>
                    <a:pt x="0" y="0"/>
                  </a:moveTo>
                  <a:lnTo>
                    <a:pt x="2709333" y="0"/>
                  </a:lnTo>
                  <a:lnTo>
                    <a:pt x="2709333" y="922688"/>
                  </a:lnTo>
                  <a:lnTo>
                    <a:pt x="0" y="922688"/>
                  </a:lnTo>
                  <a:close/>
                </a:path>
              </a:pathLst>
            </a:custGeom>
            <a:solidFill>
              <a:srgbClr val="D7DAD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960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0" y="2545349"/>
            <a:ext cx="10287000" cy="3587591"/>
          </a:xfrm>
          <a:custGeom>
            <a:avLst/>
            <a:gdLst/>
            <a:ahLst/>
            <a:cxnLst/>
            <a:rect l="l" t="t" r="r" b="b"/>
            <a:pathLst>
              <a:path w="10287000" h="3587591">
                <a:moveTo>
                  <a:pt x="10287000" y="3587591"/>
                </a:moveTo>
                <a:lnTo>
                  <a:pt x="0" y="3587591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358759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122323"/>
            <a:ext cx="10287000" cy="1996048"/>
            <a:chOff x="0" y="0"/>
            <a:chExt cx="2709333" cy="525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525708"/>
            </a:xfrm>
            <a:custGeom>
              <a:avLst/>
              <a:gdLst/>
              <a:ahLst/>
              <a:cxnLst/>
              <a:rect l="l" t="t" r="r" b="b"/>
              <a:pathLst>
                <a:path w="2709333" h="525708">
                  <a:moveTo>
                    <a:pt x="0" y="0"/>
                  </a:moveTo>
                  <a:lnTo>
                    <a:pt x="2709333" y="0"/>
                  </a:lnTo>
                  <a:lnTo>
                    <a:pt x="2709333" y="525708"/>
                  </a:lnTo>
                  <a:lnTo>
                    <a:pt x="0" y="525708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33" cy="56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71324" y="9576464"/>
            <a:ext cx="8325250" cy="496508"/>
            <a:chOff x="0" y="0"/>
            <a:chExt cx="2378773" cy="1418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8773" cy="141867"/>
            </a:xfrm>
            <a:custGeom>
              <a:avLst/>
              <a:gdLst/>
              <a:ahLst/>
              <a:cxnLst/>
              <a:rect l="l" t="t" r="r" b="b"/>
              <a:pathLst>
                <a:path w="2378773" h="141867">
                  <a:moveTo>
                    <a:pt x="47427" y="0"/>
                  </a:moveTo>
                  <a:lnTo>
                    <a:pt x="2331346" y="0"/>
                  </a:lnTo>
                  <a:cubicBezTo>
                    <a:pt x="2343925" y="0"/>
                    <a:pt x="2355988" y="4997"/>
                    <a:pt x="2364882" y="13891"/>
                  </a:cubicBezTo>
                  <a:cubicBezTo>
                    <a:pt x="2373776" y="22785"/>
                    <a:pt x="2378773" y="34848"/>
                    <a:pt x="2378773" y="47427"/>
                  </a:cubicBezTo>
                  <a:lnTo>
                    <a:pt x="2378773" y="94441"/>
                  </a:lnTo>
                  <a:cubicBezTo>
                    <a:pt x="2378773" y="107019"/>
                    <a:pt x="2373776" y="119082"/>
                    <a:pt x="2364882" y="127976"/>
                  </a:cubicBezTo>
                  <a:cubicBezTo>
                    <a:pt x="2355988" y="136870"/>
                    <a:pt x="2343925" y="141867"/>
                    <a:pt x="2331346" y="141867"/>
                  </a:cubicBezTo>
                  <a:lnTo>
                    <a:pt x="47427" y="141867"/>
                  </a:lnTo>
                  <a:cubicBezTo>
                    <a:pt x="34848" y="141867"/>
                    <a:pt x="22785" y="136870"/>
                    <a:pt x="13891" y="127976"/>
                  </a:cubicBezTo>
                  <a:cubicBezTo>
                    <a:pt x="4997" y="119082"/>
                    <a:pt x="0" y="107019"/>
                    <a:pt x="0" y="94441"/>
                  </a:cubicBezTo>
                  <a:lnTo>
                    <a:pt x="0" y="47427"/>
                  </a:lnTo>
                  <a:cubicBezTo>
                    <a:pt x="0" y="34848"/>
                    <a:pt x="4997" y="22785"/>
                    <a:pt x="13891" y="13891"/>
                  </a:cubicBezTo>
                  <a:cubicBezTo>
                    <a:pt x="22785" y="4997"/>
                    <a:pt x="34848" y="0"/>
                    <a:pt x="47427" y="0"/>
                  </a:cubicBezTo>
                  <a:close/>
                </a:path>
              </a:pathLst>
            </a:custGeom>
            <a:solidFill>
              <a:srgbClr val="43489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8773" cy="179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02868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02868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573194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573194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695091" y="4624094"/>
            <a:ext cx="1594676" cy="15946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76200" cap="sq">
              <a:solidFill>
                <a:srgbClr val="4348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5091" y="6618611"/>
            <a:ext cx="1594676" cy="15946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76200" cap="sq">
              <a:solidFill>
                <a:srgbClr val="4348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65417" y="4624094"/>
            <a:ext cx="1594676" cy="159467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76200" cap="sq">
              <a:solidFill>
                <a:srgbClr val="4348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765417" y="6618611"/>
            <a:ext cx="1594676" cy="159467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76200" cap="sq">
              <a:solidFill>
                <a:srgbClr val="4348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3274" y="5983981"/>
            <a:ext cx="1658310" cy="234788"/>
            <a:chOff x="0" y="0"/>
            <a:chExt cx="811095" cy="11483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3274" y="7978498"/>
            <a:ext cx="1658310" cy="234788"/>
            <a:chOff x="0" y="0"/>
            <a:chExt cx="811095" cy="1148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733600" y="5983981"/>
            <a:ext cx="1658310" cy="234788"/>
            <a:chOff x="0" y="0"/>
            <a:chExt cx="811095" cy="11483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733600" y="7978498"/>
            <a:ext cx="1658310" cy="234788"/>
            <a:chOff x="0" y="0"/>
            <a:chExt cx="811095" cy="11483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4643520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4643520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8" name="Group 38"/>
          <p:cNvGrpSpPr/>
          <p:nvPr/>
        </p:nvGrpSpPr>
        <p:grpSpPr>
          <a:xfrm>
            <a:off x="4835743" y="4624094"/>
            <a:ext cx="1594676" cy="159467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76200" cap="sq">
              <a:solidFill>
                <a:srgbClr val="4348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835743" y="6618611"/>
            <a:ext cx="1594676" cy="159467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76200" cap="sq">
              <a:solidFill>
                <a:srgbClr val="4348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803926" y="5983981"/>
            <a:ext cx="1658310" cy="234788"/>
            <a:chOff x="0" y="0"/>
            <a:chExt cx="811095" cy="1148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803926" y="7978498"/>
            <a:ext cx="1658310" cy="234788"/>
            <a:chOff x="0" y="0"/>
            <a:chExt cx="811095" cy="11483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6713846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9" name="Group 49"/>
          <p:cNvGrpSpPr/>
          <p:nvPr/>
        </p:nvGrpSpPr>
        <p:grpSpPr>
          <a:xfrm>
            <a:off x="6906069" y="4624094"/>
            <a:ext cx="1594676" cy="1594676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76200" cap="sq">
              <a:solidFill>
                <a:srgbClr val="4348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874252" y="5983981"/>
            <a:ext cx="1658310" cy="234788"/>
            <a:chOff x="0" y="0"/>
            <a:chExt cx="811095" cy="11483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04616" y="2215598"/>
            <a:ext cx="8827255" cy="518564"/>
            <a:chOff x="0" y="0"/>
            <a:chExt cx="2083406" cy="12239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083406" cy="122391"/>
            </a:xfrm>
            <a:custGeom>
              <a:avLst/>
              <a:gdLst/>
              <a:ahLst/>
              <a:cxnLst/>
              <a:rect l="l" t="t" r="r" b="b"/>
              <a:pathLst>
                <a:path w="2083406" h="122391">
                  <a:moveTo>
                    <a:pt x="44729" y="0"/>
                  </a:moveTo>
                  <a:lnTo>
                    <a:pt x="2038677" y="0"/>
                  </a:lnTo>
                  <a:cubicBezTo>
                    <a:pt x="2050540" y="0"/>
                    <a:pt x="2061917" y="4713"/>
                    <a:pt x="2070305" y="13101"/>
                  </a:cubicBezTo>
                  <a:cubicBezTo>
                    <a:pt x="2078694" y="21489"/>
                    <a:pt x="2083406" y="32866"/>
                    <a:pt x="2083406" y="44729"/>
                  </a:cubicBezTo>
                  <a:lnTo>
                    <a:pt x="2083406" y="77662"/>
                  </a:lnTo>
                  <a:cubicBezTo>
                    <a:pt x="2083406" y="89525"/>
                    <a:pt x="2078694" y="100902"/>
                    <a:pt x="2070305" y="109290"/>
                  </a:cubicBezTo>
                  <a:cubicBezTo>
                    <a:pt x="2061917" y="117679"/>
                    <a:pt x="2050540" y="122391"/>
                    <a:pt x="2038677" y="122391"/>
                  </a:cubicBezTo>
                  <a:lnTo>
                    <a:pt x="44729" y="122391"/>
                  </a:lnTo>
                  <a:cubicBezTo>
                    <a:pt x="32866" y="122391"/>
                    <a:pt x="21489" y="117679"/>
                    <a:pt x="13101" y="109290"/>
                  </a:cubicBezTo>
                  <a:cubicBezTo>
                    <a:pt x="4713" y="100902"/>
                    <a:pt x="0" y="89525"/>
                    <a:pt x="0" y="77662"/>
                  </a:cubicBezTo>
                  <a:lnTo>
                    <a:pt x="0" y="44729"/>
                  </a:lnTo>
                  <a:cubicBezTo>
                    <a:pt x="0" y="32866"/>
                    <a:pt x="4713" y="21489"/>
                    <a:pt x="13101" y="13101"/>
                  </a:cubicBezTo>
                  <a:cubicBezTo>
                    <a:pt x="21489" y="4713"/>
                    <a:pt x="32866" y="0"/>
                    <a:pt x="4472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2083406" cy="160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309190" y="-2093507"/>
            <a:ext cx="1810777" cy="3845172"/>
            <a:chOff x="0" y="0"/>
            <a:chExt cx="427379" cy="90753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7379" cy="907536"/>
            </a:xfrm>
            <a:custGeom>
              <a:avLst/>
              <a:gdLst/>
              <a:ahLst/>
              <a:cxnLst/>
              <a:rect l="l" t="t" r="r" b="b"/>
              <a:pathLst>
                <a:path w="427379" h="907536">
                  <a:moveTo>
                    <a:pt x="213690" y="0"/>
                  </a:moveTo>
                  <a:lnTo>
                    <a:pt x="213690" y="0"/>
                  </a:lnTo>
                  <a:cubicBezTo>
                    <a:pt x="270364" y="0"/>
                    <a:pt x="324716" y="22514"/>
                    <a:pt x="364791" y="62588"/>
                  </a:cubicBezTo>
                  <a:cubicBezTo>
                    <a:pt x="404866" y="102663"/>
                    <a:pt x="427379" y="157016"/>
                    <a:pt x="427379" y="213690"/>
                  </a:cubicBezTo>
                  <a:lnTo>
                    <a:pt x="427379" y="693847"/>
                  </a:lnTo>
                  <a:cubicBezTo>
                    <a:pt x="427379" y="750521"/>
                    <a:pt x="404866" y="804874"/>
                    <a:pt x="364791" y="844948"/>
                  </a:cubicBezTo>
                  <a:cubicBezTo>
                    <a:pt x="324716" y="885023"/>
                    <a:pt x="270364" y="907536"/>
                    <a:pt x="213690" y="907536"/>
                  </a:cubicBezTo>
                  <a:lnTo>
                    <a:pt x="213690" y="907536"/>
                  </a:lnTo>
                  <a:cubicBezTo>
                    <a:pt x="95672" y="907536"/>
                    <a:pt x="0" y="811864"/>
                    <a:pt x="0" y="693847"/>
                  </a:cubicBezTo>
                  <a:lnTo>
                    <a:pt x="0" y="213690"/>
                  </a:lnTo>
                  <a:cubicBezTo>
                    <a:pt x="0" y="95672"/>
                    <a:pt x="95672" y="0"/>
                    <a:pt x="2136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427379" cy="9456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 rot="5400000">
            <a:off x="9302392" y="2128932"/>
            <a:ext cx="942442" cy="1978880"/>
          </a:xfrm>
          <a:custGeom>
            <a:avLst/>
            <a:gdLst/>
            <a:ahLst/>
            <a:cxnLst/>
            <a:rect l="l" t="t" r="r" b="b"/>
            <a:pathLst>
              <a:path w="942442" h="1978880">
                <a:moveTo>
                  <a:pt x="0" y="0"/>
                </a:moveTo>
                <a:lnTo>
                  <a:pt x="942441" y="0"/>
                </a:lnTo>
                <a:lnTo>
                  <a:pt x="942441" y="1978880"/>
                </a:lnTo>
                <a:lnTo>
                  <a:pt x="0" y="19788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 rot="5400000">
            <a:off x="1018066" y="-865295"/>
            <a:ext cx="942442" cy="1978880"/>
          </a:xfrm>
          <a:custGeom>
            <a:avLst/>
            <a:gdLst/>
            <a:ahLst/>
            <a:cxnLst/>
            <a:rect l="l" t="t" r="r" b="b"/>
            <a:pathLst>
              <a:path w="942442" h="1978880">
                <a:moveTo>
                  <a:pt x="0" y="0"/>
                </a:moveTo>
                <a:lnTo>
                  <a:pt x="942442" y="0"/>
                </a:lnTo>
                <a:lnTo>
                  <a:pt x="942442" y="1978881"/>
                </a:lnTo>
                <a:lnTo>
                  <a:pt x="0" y="19788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6138584" y="5995014"/>
            <a:ext cx="5139557" cy="5638543"/>
          </a:xfrm>
          <a:custGeom>
            <a:avLst/>
            <a:gdLst/>
            <a:ahLst/>
            <a:cxnLst/>
            <a:rect l="l" t="t" r="r" b="b"/>
            <a:pathLst>
              <a:path w="5139557" h="5638543">
                <a:moveTo>
                  <a:pt x="0" y="0"/>
                </a:moveTo>
                <a:lnTo>
                  <a:pt x="5139557" y="0"/>
                </a:lnTo>
                <a:lnTo>
                  <a:pt x="5139557" y="5638543"/>
                </a:lnTo>
                <a:lnTo>
                  <a:pt x="0" y="56385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8429318" y="124145"/>
            <a:ext cx="1559653" cy="998178"/>
          </a:xfrm>
          <a:custGeom>
            <a:avLst/>
            <a:gdLst/>
            <a:ahLst/>
            <a:cxnLst/>
            <a:rect l="l" t="t" r="r" b="b"/>
            <a:pathLst>
              <a:path w="1559653" h="998178">
                <a:moveTo>
                  <a:pt x="0" y="0"/>
                </a:moveTo>
                <a:lnTo>
                  <a:pt x="1559654" y="0"/>
                </a:lnTo>
                <a:lnTo>
                  <a:pt x="1559654" y="998178"/>
                </a:lnTo>
                <a:lnTo>
                  <a:pt x="0" y="998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TextBox 64"/>
          <p:cNvSpPr txBox="1"/>
          <p:nvPr/>
        </p:nvSpPr>
        <p:spPr>
          <a:xfrm>
            <a:off x="488261" y="794684"/>
            <a:ext cx="7500350" cy="11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5"/>
              </a:lnSpc>
            </a:pPr>
            <a:r>
              <a:rPr lang="en-US" sz="889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SILVER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32143" y="6004539"/>
            <a:ext cx="1335967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Kindle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38038" y="7999390"/>
            <a:ext cx="1502498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Voucher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125699" y="6004539"/>
            <a:ext cx="902909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Scooter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902469" y="8020818"/>
            <a:ext cx="1335967" cy="1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0"/>
              </a:lnSpc>
            </a:pPr>
            <a:r>
              <a:rPr lang="en-US" sz="1374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Trainers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96357" y="6004539"/>
            <a:ext cx="1423026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Smart watch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96357" y="8011293"/>
            <a:ext cx="1565879" cy="16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5"/>
              </a:lnSpc>
            </a:pPr>
            <a:r>
              <a:rPr lang="en-US" sz="1116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Item of your choice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006292" y="6004539"/>
            <a:ext cx="1423026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Rollerskates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-194643" y="8889457"/>
            <a:ext cx="6908490" cy="50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383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You can do it!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63274" y="9640298"/>
            <a:ext cx="6292574" cy="33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0"/>
              </a:lnSpc>
            </a:pPr>
            <a:r>
              <a:rPr lang="en-US" sz="1978">
                <a:solidFill>
                  <a:srgbClr val="FEFFFF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Excellence from enrolment to Graduation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616" y="2966254"/>
            <a:ext cx="4272692" cy="58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6"/>
              </a:lnSpc>
            </a:pPr>
            <a:r>
              <a:rPr lang="en-US" sz="340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£150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02868" y="2256908"/>
            <a:ext cx="8608635" cy="47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3609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INVESTOR IN ME CATALOGUE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092154" y="4962842"/>
            <a:ext cx="102691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462236" y="2657352"/>
            <a:ext cx="3445371" cy="191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90% + attendance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80%+ subject progress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1000+ behaviour points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80%+ IEP Progress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80%+ MDT Engagement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90% + in PD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85%+ in  Reading and Numeracy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FFFF">
                <a:alpha val="100000"/>
              </a:srgbClr>
            </a:gs>
            <a:gs pos="100000">
              <a:srgbClr val="DEDEDE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57" y="-470401"/>
            <a:ext cx="10287000" cy="3503330"/>
            <a:chOff x="0" y="0"/>
            <a:chExt cx="2709333" cy="9226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922688"/>
            </a:xfrm>
            <a:custGeom>
              <a:avLst/>
              <a:gdLst/>
              <a:ahLst/>
              <a:cxnLst/>
              <a:rect l="l" t="t" r="r" b="b"/>
              <a:pathLst>
                <a:path w="2709333" h="922688">
                  <a:moveTo>
                    <a:pt x="0" y="0"/>
                  </a:moveTo>
                  <a:lnTo>
                    <a:pt x="2709333" y="0"/>
                  </a:lnTo>
                  <a:lnTo>
                    <a:pt x="2709333" y="922688"/>
                  </a:lnTo>
                  <a:lnTo>
                    <a:pt x="0" y="922688"/>
                  </a:lnTo>
                  <a:close/>
                </a:path>
              </a:pathLst>
            </a:custGeom>
            <a:solidFill>
              <a:srgbClr val="FF6D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960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0" y="2545349"/>
            <a:ext cx="10287000" cy="3587591"/>
          </a:xfrm>
          <a:custGeom>
            <a:avLst/>
            <a:gdLst/>
            <a:ahLst/>
            <a:cxnLst/>
            <a:rect l="l" t="t" r="r" b="b"/>
            <a:pathLst>
              <a:path w="10287000" h="3587591">
                <a:moveTo>
                  <a:pt x="10287000" y="3587591"/>
                </a:moveTo>
                <a:lnTo>
                  <a:pt x="0" y="3587591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358759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122323"/>
            <a:ext cx="10287000" cy="1996048"/>
            <a:chOff x="0" y="0"/>
            <a:chExt cx="2709333" cy="525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525708"/>
            </a:xfrm>
            <a:custGeom>
              <a:avLst/>
              <a:gdLst/>
              <a:ahLst/>
              <a:cxnLst/>
              <a:rect l="l" t="t" r="r" b="b"/>
              <a:pathLst>
                <a:path w="2709333" h="525708">
                  <a:moveTo>
                    <a:pt x="0" y="0"/>
                  </a:moveTo>
                  <a:lnTo>
                    <a:pt x="2709333" y="0"/>
                  </a:lnTo>
                  <a:lnTo>
                    <a:pt x="2709333" y="525708"/>
                  </a:lnTo>
                  <a:lnTo>
                    <a:pt x="0" y="525708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33" cy="56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71324" y="9576464"/>
            <a:ext cx="8325250" cy="496508"/>
            <a:chOff x="0" y="0"/>
            <a:chExt cx="2378773" cy="1418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8773" cy="141867"/>
            </a:xfrm>
            <a:custGeom>
              <a:avLst/>
              <a:gdLst/>
              <a:ahLst/>
              <a:cxnLst/>
              <a:rect l="l" t="t" r="r" b="b"/>
              <a:pathLst>
                <a:path w="2378773" h="141867">
                  <a:moveTo>
                    <a:pt x="47427" y="0"/>
                  </a:moveTo>
                  <a:lnTo>
                    <a:pt x="2331346" y="0"/>
                  </a:lnTo>
                  <a:cubicBezTo>
                    <a:pt x="2343925" y="0"/>
                    <a:pt x="2355988" y="4997"/>
                    <a:pt x="2364882" y="13891"/>
                  </a:cubicBezTo>
                  <a:cubicBezTo>
                    <a:pt x="2373776" y="22785"/>
                    <a:pt x="2378773" y="34848"/>
                    <a:pt x="2378773" y="47427"/>
                  </a:cubicBezTo>
                  <a:lnTo>
                    <a:pt x="2378773" y="94441"/>
                  </a:lnTo>
                  <a:cubicBezTo>
                    <a:pt x="2378773" y="107019"/>
                    <a:pt x="2373776" y="119082"/>
                    <a:pt x="2364882" y="127976"/>
                  </a:cubicBezTo>
                  <a:cubicBezTo>
                    <a:pt x="2355988" y="136870"/>
                    <a:pt x="2343925" y="141867"/>
                    <a:pt x="2331346" y="141867"/>
                  </a:cubicBezTo>
                  <a:lnTo>
                    <a:pt x="47427" y="141867"/>
                  </a:lnTo>
                  <a:cubicBezTo>
                    <a:pt x="34848" y="141867"/>
                    <a:pt x="22785" y="136870"/>
                    <a:pt x="13891" y="127976"/>
                  </a:cubicBezTo>
                  <a:cubicBezTo>
                    <a:pt x="4997" y="119082"/>
                    <a:pt x="0" y="107019"/>
                    <a:pt x="0" y="94441"/>
                  </a:cubicBezTo>
                  <a:lnTo>
                    <a:pt x="0" y="47427"/>
                  </a:lnTo>
                  <a:cubicBezTo>
                    <a:pt x="0" y="34848"/>
                    <a:pt x="4997" y="22785"/>
                    <a:pt x="13891" y="13891"/>
                  </a:cubicBezTo>
                  <a:cubicBezTo>
                    <a:pt x="22785" y="4997"/>
                    <a:pt x="34848" y="0"/>
                    <a:pt x="47427" y="0"/>
                  </a:cubicBezTo>
                  <a:close/>
                </a:path>
              </a:pathLst>
            </a:custGeom>
            <a:solidFill>
              <a:srgbClr val="FF6D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8773" cy="179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02868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02868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573194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573194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6" y="0"/>
                </a:lnTo>
                <a:lnTo>
                  <a:pt x="1994516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695091" y="4624094"/>
            <a:ext cx="1594676" cy="15946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265" t="-29880" r="-22615"/>
              </a:stretch>
            </a:blipFill>
            <a:ln w="76200" cap="sq">
              <a:solidFill>
                <a:srgbClr val="FF6D4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5091" y="6618611"/>
            <a:ext cx="1594676" cy="15946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76200" cap="sq">
              <a:solidFill>
                <a:srgbClr val="FF6D4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65417" y="4624094"/>
            <a:ext cx="1594676" cy="159467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76200" cap="sq">
              <a:solidFill>
                <a:srgbClr val="FF6D4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733600" y="6585815"/>
            <a:ext cx="1594676" cy="159467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76200" cap="sq">
              <a:solidFill>
                <a:srgbClr val="FF6D4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3274" y="5983981"/>
            <a:ext cx="1658310" cy="234788"/>
            <a:chOff x="0" y="0"/>
            <a:chExt cx="811095" cy="11483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3274" y="7978498"/>
            <a:ext cx="1658310" cy="234788"/>
            <a:chOff x="0" y="0"/>
            <a:chExt cx="811095" cy="1148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733600" y="5983981"/>
            <a:ext cx="1658310" cy="234788"/>
            <a:chOff x="0" y="0"/>
            <a:chExt cx="811095" cy="11483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733600" y="7978498"/>
            <a:ext cx="1658310" cy="234788"/>
            <a:chOff x="0" y="0"/>
            <a:chExt cx="811095" cy="11483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4643520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4643520" y="6418690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7"/>
                </a:lnTo>
                <a:lnTo>
                  <a:pt x="0" y="199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8" name="Group 38"/>
          <p:cNvGrpSpPr/>
          <p:nvPr/>
        </p:nvGrpSpPr>
        <p:grpSpPr>
          <a:xfrm>
            <a:off x="4835743" y="4624094"/>
            <a:ext cx="1594676" cy="159467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76200" cap="sq">
              <a:solidFill>
                <a:srgbClr val="FF6D4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835743" y="6618611"/>
            <a:ext cx="1594676" cy="159467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76200" cap="sq">
              <a:solidFill>
                <a:srgbClr val="FF6D4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803926" y="5983981"/>
            <a:ext cx="1658310" cy="234788"/>
            <a:chOff x="0" y="0"/>
            <a:chExt cx="811095" cy="1148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803926" y="7978498"/>
            <a:ext cx="1658310" cy="234788"/>
            <a:chOff x="0" y="0"/>
            <a:chExt cx="811095" cy="11483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6713846" y="4424174"/>
            <a:ext cx="1994516" cy="1994516"/>
          </a:xfrm>
          <a:custGeom>
            <a:avLst/>
            <a:gdLst/>
            <a:ahLst/>
            <a:cxnLst/>
            <a:rect l="l" t="t" r="r" b="b"/>
            <a:pathLst>
              <a:path w="1994516" h="1994516">
                <a:moveTo>
                  <a:pt x="0" y="0"/>
                </a:moveTo>
                <a:lnTo>
                  <a:pt x="1994517" y="0"/>
                </a:lnTo>
                <a:lnTo>
                  <a:pt x="1994517" y="1994516"/>
                </a:lnTo>
                <a:lnTo>
                  <a:pt x="0" y="199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9" name="Group 49"/>
          <p:cNvGrpSpPr/>
          <p:nvPr/>
        </p:nvGrpSpPr>
        <p:grpSpPr>
          <a:xfrm>
            <a:off x="6906069" y="4624094"/>
            <a:ext cx="1594676" cy="1594676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76200" cap="sq">
              <a:solidFill>
                <a:srgbClr val="FF6D4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874252" y="5983981"/>
            <a:ext cx="1658310" cy="234788"/>
            <a:chOff x="0" y="0"/>
            <a:chExt cx="811095" cy="11483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1095" cy="114837"/>
            </a:xfrm>
            <a:custGeom>
              <a:avLst/>
              <a:gdLst/>
              <a:ahLst/>
              <a:cxnLst/>
              <a:rect l="l" t="t" r="r" b="b"/>
              <a:pathLst>
                <a:path w="811095" h="114837">
                  <a:moveTo>
                    <a:pt x="57419" y="0"/>
                  </a:moveTo>
                  <a:lnTo>
                    <a:pt x="753676" y="0"/>
                  </a:lnTo>
                  <a:cubicBezTo>
                    <a:pt x="768904" y="0"/>
                    <a:pt x="783509" y="6049"/>
                    <a:pt x="794277" y="16818"/>
                  </a:cubicBezTo>
                  <a:cubicBezTo>
                    <a:pt x="805045" y="27586"/>
                    <a:pt x="811095" y="42190"/>
                    <a:pt x="811095" y="57419"/>
                  </a:cubicBezTo>
                  <a:lnTo>
                    <a:pt x="811095" y="57419"/>
                  </a:lnTo>
                  <a:cubicBezTo>
                    <a:pt x="811095" y="72647"/>
                    <a:pt x="805045" y="87252"/>
                    <a:pt x="794277" y="98020"/>
                  </a:cubicBezTo>
                  <a:cubicBezTo>
                    <a:pt x="783509" y="108788"/>
                    <a:pt x="768904" y="114837"/>
                    <a:pt x="753676" y="114837"/>
                  </a:cubicBezTo>
                  <a:lnTo>
                    <a:pt x="57419" y="114837"/>
                  </a:lnTo>
                  <a:cubicBezTo>
                    <a:pt x="42190" y="114837"/>
                    <a:pt x="27586" y="108788"/>
                    <a:pt x="16818" y="98020"/>
                  </a:cubicBezTo>
                  <a:cubicBezTo>
                    <a:pt x="6049" y="87252"/>
                    <a:pt x="0" y="72647"/>
                    <a:pt x="0" y="57419"/>
                  </a:cubicBezTo>
                  <a:lnTo>
                    <a:pt x="0" y="57419"/>
                  </a:lnTo>
                  <a:cubicBezTo>
                    <a:pt x="0" y="42190"/>
                    <a:pt x="6049" y="27586"/>
                    <a:pt x="16818" y="16818"/>
                  </a:cubicBezTo>
                  <a:cubicBezTo>
                    <a:pt x="27586" y="6049"/>
                    <a:pt x="42190" y="0"/>
                    <a:pt x="57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1095" cy="15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04616" y="2215598"/>
            <a:ext cx="8827255" cy="518564"/>
            <a:chOff x="0" y="0"/>
            <a:chExt cx="2083406" cy="12239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083406" cy="122391"/>
            </a:xfrm>
            <a:custGeom>
              <a:avLst/>
              <a:gdLst/>
              <a:ahLst/>
              <a:cxnLst/>
              <a:rect l="l" t="t" r="r" b="b"/>
              <a:pathLst>
                <a:path w="2083406" h="122391">
                  <a:moveTo>
                    <a:pt x="44729" y="0"/>
                  </a:moveTo>
                  <a:lnTo>
                    <a:pt x="2038677" y="0"/>
                  </a:lnTo>
                  <a:cubicBezTo>
                    <a:pt x="2050540" y="0"/>
                    <a:pt x="2061917" y="4713"/>
                    <a:pt x="2070305" y="13101"/>
                  </a:cubicBezTo>
                  <a:cubicBezTo>
                    <a:pt x="2078694" y="21489"/>
                    <a:pt x="2083406" y="32866"/>
                    <a:pt x="2083406" y="44729"/>
                  </a:cubicBezTo>
                  <a:lnTo>
                    <a:pt x="2083406" y="77662"/>
                  </a:lnTo>
                  <a:cubicBezTo>
                    <a:pt x="2083406" y="89525"/>
                    <a:pt x="2078694" y="100902"/>
                    <a:pt x="2070305" y="109290"/>
                  </a:cubicBezTo>
                  <a:cubicBezTo>
                    <a:pt x="2061917" y="117679"/>
                    <a:pt x="2050540" y="122391"/>
                    <a:pt x="2038677" y="122391"/>
                  </a:cubicBezTo>
                  <a:lnTo>
                    <a:pt x="44729" y="122391"/>
                  </a:lnTo>
                  <a:cubicBezTo>
                    <a:pt x="32866" y="122391"/>
                    <a:pt x="21489" y="117679"/>
                    <a:pt x="13101" y="109290"/>
                  </a:cubicBezTo>
                  <a:cubicBezTo>
                    <a:pt x="4713" y="100902"/>
                    <a:pt x="0" y="89525"/>
                    <a:pt x="0" y="77662"/>
                  </a:cubicBezTo>
                  <a:lnTo>
                    <a:pt x="0" y="44729"/>
                  </a:lnTo>
                  <a:cubicBezTo>
                    <a:pt x="0" y="32866"/>
                    <a:pt x="4713" y="21489"/>
                    <a:pt x="13101" y="13101"/>
                  </a:cubicBezTo>
                  <a:cubicBezTo>
                    <a:pt x="21489" y="4713"/>
                    <a:pt x="32866" y="0"/>
                    <a:pt x="4472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2083406" cy="160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309190" y="-2093507"/>
            <a:ext cx="1810777" cy="3845172"/>
            <a:chOff x="0" y="0"/>
            <a:chExt cx="427379" cy="90753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7379" cy="907536"/>
            </a:xfrm>
            <a:custGeom>
              <a:avLst/>
              <a:gdLst/>
              <a:ahLst/>
              <a:cxnLst/>
              <a:rect l="l" t="t" r="r" b="b"/>
              <a:pathLst>
                <a:path w="427379" h="907536">
                  <a:moveTo>
                    <a:pt x="213690" y="0"/>
                  </a:moveTo>
                  <a:lnTo>
                    <a:pt x="213690" y="0"/>
                  </a:lnTo>
                  <a:cubicBezTo>
                    <a:pt x="270364" y="0"/>
                    <a:pt x="324716" y="22514"/>
                    <a:pt x="364791" y="62588"/>
                  </a:cubicBezTo>
                  <a:cubicBezTo>
                    <a:pt x="404866" y="102663"/>
                    <a:pt x="427379" y="157016"/>
                    <a:pt x="427379" y="213690"/>
                  </a:cubicBezTo>
                  <a:lnTo>
                    <a:pt x="427379" y="693847"/>
                  </a:lnTo>
                  <a:cubicBezTo>
                    <a:pt x="427379" y="750521"/>
                    <a:pt x="404866" y="804874"/>
                    <a:pt x="364791" y="844948"/>
                  </a:cubicBezTo>
                  <a:cubicBezTo>
                    <a:pt x="324716" y="885023"/>
                    <a:pt x="270364" y="907536"/>
                    <a:pt x="213690" y="907536"/>
                  </a:cubicBezTo>
                  <a:lnTo>
                    <a:pt x="213690" y="907536"/>
                  </a:lnTo>
                  <a:cubicBezTo>
                    <a:pt x="95672" y="907536"/>
                    <a:pt x="0" y="811864"/>
                    <a:pt x="0" y="693847"/>
                  </a:cubicBezTo>
                  <a:lnTo>
                    <a:pt x="0" y="213690"/>
                  </a:lnTo>
                  <a:cubicBezTo>
                    <a:pt x="0" y="95672"/>
                    <a:pt x="95672" y="0"/>
                    <a:pt x="2136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427379" cy="9456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 rot="5400000">
            <a:off x="9302392" y="2128932"/>
            <a:ext cx="942442" cy="1978880"/>
          </a:xfrm>
          <a:custGeom>
            <a:avLst/>
            <a:gdLst/>
            <a:ahLst/>
            <a:cxnLst/>
            <a:rect l="l" t="t" r="r" b="b"/>
            <a:pathLst>
              <a:path w="942442" h="1978880">
                <a:moveTo>
                  <a:pt x="0" y="0"/>
                </a:moveTo>
                <a:lnTo>
                  <a:pt x="942441" y="0"/>
                </a:lnTo>
                <a:lnTo>
                  <a:pt x="942441" y="1978880"/>
                </a:lnTo>
                <a:lnTo>
                  <a:pt x="0" y="19788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 rot="5400000">
            <a:off x="1018066" y="-865295"/>
            <a:ext cx="942442" cy="1978880"/>
          </a:xfrm>
          <a:custGeom>
            <a:avLst/>
            <a:gdLst/>
            <a:ahLst/>
            <a:cxnLst/>
            <a:rect l="l" t="t" r="r" b="b"/>
            <a:pathLst>
              <a:path w="942442" h="1978880">
                <a:moveTo>
                  <a:pt x="0" y="0"/>
                </a:moveTo>
                <a:lnTo>
                  <a:pt x="942442" y="0"/>
                </a:lnTo>
                <a:lnTo>
                  <a:pt x="942442" y="1978881"/>
                </a:lnTo>
                <a:lnTo>
                  <a:pt x="0" y="19788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6083580" y="6132940"/>
            <a:ext cx="5139557" cy="5638543"/>
          </a:xfrm>
          <a:custGeom>
            <a:avLst/>
            <a:gdLst/>
            <a:ahLst/>
            <a:cxnLst/>
            <a:rect l="l" t="t" r="r" b="b"/>
            <a:pathLst>
              <a:path w="5139557" h="5638543">
                <a:moveTo>
                  <a:pt x="0" y="0"/>
                </a:moveTo>
                <a:lnTo>
                  <a:pt x="5139557" y="0"/>
                </a:lnTo>
                <a:lnTo>
                  <a:pt x="5139557" y="5638543"/>
                </a:lnTo>
                <a:lnTo>
                  <a:pt x="0" y="56385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8429318" y="124145"/>
            <a:ext cx="1559653" cy="998178"/>
          </a:xfrm>
          <a:custGeom>
            <a:avLst/>
            <a:gdLst/>
            <a:ahLst/>
            <a:cxnLst/>
            <a:rect l="l" t="t" r="r" b="b"/>
            <a:pathLst>
              <a:path w="1559653" h="998178">
                <a:moveTo>
                  <a:pt x="0" y="0"/>
                </a:moveTo>
                <a:lnTo>
                  <a:pt x="1559654" y="0"/>
                </a:lnTo>
                <a:lnTo>
                  <a:pt x="1559654" y="998178"/>
                </a:lnTo>
                <a:lnTo>
                  <a:pt x="0" y="998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TextBox 64"/>
          <p:cNvSpPr txBox="1"/>
          <p:nvPr/>
        </p:nvSpPr>
        <p:spPr>
          <a:xfrm>
            <a:off x="502868" y="822811"/>
            <a:ext cx="7500350" cy="109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11"/>
              </a:lnSpc>
            </a:pPr>
            <a:r>
              <a:rPr lang="en-US" sz="829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BRONZE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24445" y="6019487"/>
            <a:ext cx="1335967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Pedoometer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38038" y="7999390"/>
            <a:ext cx="1502498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Voucher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125699" y="6004539"/>
            <a:ext cx="1071884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Fidget Toys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902469" y="8020818"/>
            <a:ext cx="1335967" cy="1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0"/>
              </a:lnSpc>
            </a:pPr>
            <a:r>
              <a:rPr lang="en-US" sz="1374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Headphones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525522" y="5993506"/>
            <a:ext cx="2230514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Wireless speaker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96357" y="8011293"/>
            <a:ext cx="1565879" cy="16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5"/>
              </a:lnSpc>
            </a:pPr>
            <a:r>
              <a:rPr lang="en-US" sz="1116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Item of your choice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006292" y="6004539"/>
            <a:ext cx="1423026" cy="19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1403" b="1">
                <a:solidFill>
                  <a:srgbClr val="FE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Books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-194643" y="8889457"/>
            <a:ext cx="6908490" cy="50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383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You can do it!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63274" y="9640298"/>
            <a:ext cx="6292574" cy="33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0"/>
              </a:lnSpc>
            </a:pPr>
            <a:r>
              <a:rPr lang="en-US" sz="1978">
                <a:solidFill>
                  <a:srgbClr val="FEFFFF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Excellence from enrolment to Graduation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616" y="3009312"/>
            <a:ext cx="4272692" cy="58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6"/>
              </a:lnSpc>
            </a:pPr>
            <a:r>
              <a:rPr lang="en-US" sz="3404">
                <a:solidFill>
                  <a:srgbClr val="000000"/>
                </a:solidFill>
                <a:latin typeface="TAN Songbird"/>
                <a:ea typeface="TAN Songbird"/>
                <a:cs typeface="TAN Songbird"/>
                <a:sym typeface="TAN Songbird"/>
              </a:rPr>
              <a:t>£50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99609" y="2256908"/>
            <a:ext cx="8608635" cy="47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3609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INVESTOR IN ME CATALOGUE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092154" y="4962842"/>
            <a:ext cx="102691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336576" y="3177178"/>
            <a:ext cx="3437037" cy="135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Meeting  attendance target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80%+ subject progress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1000+ behaviour points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Making IEP Progress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70%+ in  Reading and Numeracy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3F116CB199D4D86435F76C5742639" ma:contentTypeVersion="10" ma:contentTypeDescription="Create a new document." ma:contentTypeScope="" ma:versionID="6807e0df6cdc49bfc67d6a02a1473bec">
  <xsd:schema xmlns:xsd="http://www.w3.org/2001/XMLSchema" xmlns:xs="http://www.w3.org/2001/XMLSchema" xmlns:p="http://schemas.microsoft.com/office/2006/metadata/properties" xmlns:ns2="10ad2d12-e7f4-4af9-b70c-ee0edd929474" xmlns:ns3="3c649bab-20a1-41dd-bc32-9f7b1c034fb7" targetNamespace="http://schemas.microsoft.com/office/2006/metadata/properties" ma:root="true" ma:fieldsID="ff0bac8279393290d5bf4bd4cb8490b7" ns2:_="" ns3:_="">
    <xsd:import namespace="10ad2d12-e7f4-4af9-b70c-ee0edd929474"/>
    <xsd:import namespace="3c649bab-20a1-41dd-bc32-9f7b1c034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d2d12-e7f4-4af9-b70c-ee0edd929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7a20b2b-afe9-4043-afdf-b46184fa9d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49bab-20a1-41dd-bc32-9f7b1c034f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2c4ed8-4275-44fb-94fa-f2ce55b2d6fe}" ma:internalName="TaxCatchAll" ma:showField="CatchAllData" ma:web="3c649bab-20a1-41dd-bc32-9f7b1c034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ad2d12-e7f4-4af9-b70c-ee0edd929474">
      <Terms xmlns="http://schemas.microsoft.com/office/infopath/2007/PartnerControls"/>
    </lcf76f155ced4ddcb4097134ff3c332f>
    <TaxCatchAll xmlns="3c649bab-20a1-41dd-bc32-9f7b1c034fb7"/>
  </documentManagement>
</p:properties>
</file>

<file path=customXml/itemProps1.xml><?xml version="1.0" encoding="utf-8"?>
<ds:datastoreItem xmlns:ds="http://schemas.openxmlformats.org/officeDocument/2006/customXml" ds:itemID="{41ED4183-2ED2-4C71-8515-BE07B9728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d2d12-e7f4-4af9-b70c-ee0edd929474"/>
    <ds:schemaRef ds:uri="3c649bab-20a1-41dd-bc32-9f7b1c034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2F4380-6A7C-4327-B94E-72A493C6C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D309DF-239F-4128-A16B-901EFA310DC9}">
  <ds:schemaRefs>
    <ds:schemaRef ds:uri="http://purl.org/dc/elements/1.1/"/>
    <ds:schemaRef ds:uri="http://purl.org/dc/terms/"/>
    <ds:schemaRef ds:uri="3c649bab-20a1-41dd-bc32-9f7b1c034fb7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0ad2d12-e7f4-4af9-b70c-ee0edd92947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Custom</PresentationFormat>
  <Paragraphs>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Playwrite US Modern</vt:lpstr>
      <vt:lpstr>Canva Sans</vt:lpstr>
      <vt:lpstr>TAN Songbird</vt:lpstr>
      <vt:lpstr>Poppins Bold</vt:lpstr>
      <vt:lpstr>Poppins Semi-Bold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Modern Grocery Promotion Instagram Post</dc:title>
  <dc:creator>Charmaine</dc:creator>
  <cp:lastModifiedBy>Charmaine Ayisi</cp:lastModifiedBy>
  <cp:revision>3</cp:revision>
  <dcterms:created xsi:type="dcterms:W3CDTF">2006-08-16T00:00:00Z</dcterms:created>
  <dcterms:modified xsi:type="dcterms:W3CDTF">2025-08-23T11:56:01Z</dcterms:modified>
  <dc:identifier>DAGvsQkSTbg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0x010100DB13F116CB199D4D86435F76C5742639</vt:lpwstr>
  </property>
</Properties>
</file>