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9" r:id="rId1"/>
    <p:sldMasterId id="2147484033" r:id="rId2"/>
  </p:sldMasterIdLst>
  <p:notesMasterIdLst>
    <p:notesMasterId r:id="rId23"/>
  </p:notesMasterIdLst>
  <p:handoutMasterIdLst>
    <p:handoutMasterId r:id="rId24"/>
  </p:handoutMasterIdLst>
  <p:sldIdLst>
    <p:sldId id="260" r:id="rId3"/>
    <p:sldId id="261" r:id="rId4"/>
    <p:sldId id="262" r:id="rId5"/>
    <p:sldId id="263" r:id="rId6"/>
    <p:sldId id="264" r:id="rId7"/>
    <p:sldId id="265" r:id="rId8"/>
    <p:sldId id="270" r:id="rId9"/>
    <p:sldId id="266" r:id="rId10"/>
    <p:sldId id="267" r:id="rId11"/>
    <p:sldId id="268" r:id="rId12"/>
    <p:sldId id="269" r:id="rId13"/>
    <p:sldId id="271" r:id="rId14"/>
    <p:sldId id="272" r:id="rId15"/>
    <p:sldId id="273" r:id="rId16"/>
    <p:sldId id="274" r:id="rId17"/>
    <p:sldId id="275" r:id="rId18"/>
    <p:sldId id="276" r:id="rId19"/>
    <p:sldId id="277" r:id="rId20"/>
    <p:sldId id="278" r:id="rId21"/>
    <p:sldId id="27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139362-1C93-4EE1-A0C5-43EE67643E8B}" v="92" dt="2026-07-15T10:51:55.393"/>
    <p1510:client id="{B09B77C4-79D5-74FB-DE1D-83AD69FD2D75}" v="516" dt="2026-07-14T15:39:43.6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45"/>
    <p:restoredTop sz="94668"/>
  </p:normalViewPr>
  <p:slideViewPr>
    <p:cSldViewPr snapToGrid="0" showGuides="1">
      <p:cViewPr varScale="1">
        <p:scale>
          <a:sx n="105" d="100"/>
          <a:sy n="105" d="100"/>
        </p:scale>
        <p:origin x="222" y="96"/>
      </p:cViewPr>
      <p:guideLst>
        <p:guide orient="horz" pos="2160"/>
        <p:guide pos="3840"/>
      </p:guideLst>
    </p:cSldViewPr>
  </p:slideViewPr>
  <p:notesTextViewPr>
    <p:cViewPr>
      <p:scale>
        <a:sx n="1" d="1"/>
        <a:sy n="1" d="1"/>
      </p:scale>
      <p:origin x="0" y="0"/>
    </p:cViewPr>
  </p:notesTextViewPr>
  <p:sorterViewPr>
    <p:cViewPr>
      <p:scale>
        <a:sx n="120" d="100"/>
        <a:sy n="120" d="100"/>
      </p:scale>
      <p:origin x="0" y="0"/>
    </p:cViewPr>
  </p:sorterViewPr>
  <p:notesViewPr>
    <p:cSldViewPr snapToGrid="0"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urizio D'alessio" userId="S::mdalessio@serenityschool.org.uk::6e516120-580a-4ea6-a553-1108e80fb4e9" providerId="AD" clId="Web-{B09B77C4-79D5-74FB-DE1D-83AD69FD2D75}"/>
    <pc:docChg chg="addSld delSld modSld addSection delSection">
      <pc:chgData name="Maurizio D'alessio" userId="S::mdalessio@serenityschool.org.uk::6e516120-580a-4ea6-a553-1108e80fb4e9" providerId="AD" clId="Web-{B09B77C4-79D5-74FB-DE1D-83AD69FD2D75}" dt="2026-07-14T15:39:43.698" v="530" actId="1076"/>
      <pc:docMkLst>
        <pc:docMk/>
      </pc:docMkLst>
      <pc:sldChg chg="addSp delSp modSp">
        <pc:chgData name="Maurizio D'alessio" userId="S::mdalessio@serenityschool.org.uk::6e516120-580a-4ea6-a553-1108e80fb4e9" providerId="AD" clId="Web-{B09B77C4-79D5-74FB-DE1D-83AD69FD2D75}" dt="2026-07-14T15:38:13.148" v="514" actId="1076"/>
        <pc:sldMkLst>
          <pc:docMk/>
          <pc:sldMk cId="2329614230" sldId="260"/>
        </pc:sldMkLst>
        <pc:spChg chg="mod">
          <ac:chgData name="Maurizio D'alessio" userId="S::mdalessio@serenityschool.org.uk::6e516120-580a-4ea6-a553-1108e80fb4e9" providerId="AD" clId="Web-{B09B77C4-79D5-74FB-DE1D-83AD69FD2D75}" dt="2026-07-14T14:20:19.582" v="7" actId="20577"/>
          <ac:spMkLst>
            <pc:docMk/>
            <pc:sldMk cId="2329614230" sldId="260"/>
            <ac:spMk id="3" creationId="{F01FB9CD-CBF7-C634-8B2F-5E2490FDF9F0}"/>
          </ac:spMkLst>
        </pc:spChg>
        <pc:spChg chg="mod">
          <ac:chgData name="Maurizio D'alessio" userId="S::mdalessio@serenityschool.org.uk::6e516120-580a-4ea6-a553-1108e80fb4e9" providerId="AD" clId="Web-{B09B77C4-79D5-74FB-DE1D-83AD69FD2D75}" dt="2026-07-14T14:21:29.241" v="65" actId="20577"/>
          <ac:spMkLst>
            <pc:docMk/>
            <pc:sldMk cId="2329614230" sldId="260"/>
            <ac:spMk id="4" creationId="{D8319D33-1EDC-2FD6-1393-613ECEB01295}"/>
          </ac:spMkLst>
        </pc:spChg>
        <pc:picChg chg="add del mod">
          <ac:chgData name="Maurizio D'alessio" userId="S::mdalessio@serenityschool.org.uk::6e516120-580a-4ea6-a553-1108e80fb4e9" providerId="AD" clId="Web-{B09B77C4-79D5-74FB-DE1D-83AD69FD2D75}" dt="2026-07-14T15:35:43.175" v="512"/>
          <ac:picMkLst>
            <pc:docMk/>
            <pc:sldMk cId="2329614230" sldId="260"/>
            <ac:picMk id="2" creationId="{86B183B2-8617-205E-BC2A-D83F58B03C7E}"/>
          </ac:picMkLst>
        </pc:picChg>
        <pc:picChg chg="add mod">
          <ac:chgData name="Maurizio D'alessio" userId="S::mdalessio@serenityschool.org.uk::6e516120-580a-4ea6-a553-1108e80fb4e9" providerId="AD" clId="Web-{B09B77C4-79D5-74FB-DE1D-83AD69FD2D75}" dt="2026-07-14T15:38:13.148" v="514" actId="1076"/>
          <ac:picMkLst>
            <pc:docMk/>
            <pc:sldMk cId="2329614230" sldId="260"/>
            <ac:picMk id="5" creationId="{F21BE9B8-2986-204C-C1AF-18A59E7D1602}"/>
          </ac:picMkLst>
        </pc:picChg>
      </pc:sldChg>
      <pc:sldChg chg="addSp delSp modSp new mod modClrScheme chgLayout">
        <pc:chgData name="Maurizio D'alessio" userId="S::mdalessio@serenityschool.org.uk::6e516120-580a-4ea6-a553-1108e80fb4e9" providerId="AD" clId="Web-{B09B77C4-79D5-74FB-DE1D-83AD69FD2D75}" dt="2026-07-14T15:39:12.791" v="520"/>
        <pc:sldMkLst>
          <pc:docMk/>
          <pc:sldMk cId="181298396" sldId="261"/>
        </pc:sldMkLst>
        <pc:spChg chg="mod">
          <ac:chgData name="Maurizio D'alessio" userId="S::mdalessio@serenityschool.org.uk::6e516120-580a-4ea6-a553-1108e80fb4e9" providerId="AD" clId="Web-{B09B77C4-79D5-74FB-DE1D-83AD69FD2D75}" dt="2026-07-14T15:33:39.031" v="499"/>
          <ac:spMkLst>
            <pc:docMk/>
            <pc:sldMk cId="181298396" sldId="261"/>
            <ac:spMk id="2" creationId="{B612CC06-139E-0FF0-4D81-072156D54DA8}"/>
          </ac:spMkLst>
        </pc:spChg>
        <pc:spChg chg="add del mod">
          <ac:chgData name="Maurizio D'alessio" userId="S::mdalessio@serenityschool.org.uk::6e516120-580a-4ea6-a553-1108e80fb4e9" providerId="AD" clId="Web-{B09B77C4-79D5-74FB-DE1D-83AD69FD2D75}" dt="2026-07-14T15:33:39.031" v="499"/>
          <ac:spMkLst>
            <pc:docMk/>
            <pc:sldMk cId="181298396" sldId="261"/>
            <ac:spMk id="3" creationId="{34F8F029-1989-7077-3967-0A17E805B036}"/>
          </ac:spMkLst>
        </pc:spChg>
        <pc:spChg chg="add del mod">
          <ac:chgData name="Maurizio D'alessio" userId="S::mdalessio@serenityschool.org.uk::6e516120-580a-4ea6-a553-1108e80fb4e9" providerId="AD" clId="Web-{B09B77C4-79D5-74FB-DE1D-83AD69FD2D75}" dt="2026-07-14T15:33:05.623" v="495"/>
          <ac:spMkLst>
            <pc:docMk/>
            <pc:sldMk cId="181298396" sldId="261"/>
            <ac:spMk id="9" creationId="{F9E24173-BCD9-C401-0C42-0BAEF80E59F0}"/>
          </ac:spMkLst>
        </pc:spChg>
        <pc:spChg chg="add del mod">
          <ac:chgData name="Maurizio D'alessio" userId="S::mdalessio@serenityschool.org.uk::6e516120-580a-4ea6-a553-1108e80fb4e9" providerId="AD" clId="Web-{B09B77C4-79D5-74FB-DE1D-83AD69FD2D75}" dt="2026-07-14T15:33:22.155" v="497"/>
          <ac:spMkLst>
            <pc:docMk/>
            <pc:sldMk cId="181298396" sldId="261"/>
            <ac:spMk id="11" creationId="{0A401E75-2BBF-8333-87C4-7CBBF0FB20DB}"/>
          </ac:spMkLst>
        </pc:spChg>
        <pc:spChg chg="add del mod">
          <ac:chgData name="Maurizio D'alessio" userId="S::mdalessio@serenityschool.org.uk::6e516120-580a-4ea6-a553-1108e80fb4e9" providerId="AD" clId="Web-{B09B77C4-79D5-74FB-DE1D-83AD69FD2D75}" dt="2026-07-14T15:33:39.031" v="499"/>
          <ac:spMkLst>
            <pc:docMk/>
            <pc:sldMk cId="181298396" sldId="261"/>
            <ac:spMk id="14" creationId="{34F8F029-1989-7077-3967-0A17E805B036}"/>
          </ac:spMkLst>
        </pc:spChg>
        <pc:graphicFrameChg chg="add del mod">
          <ac:chgData name="Maurizio D'alessio" userId="S::mdalessio@serenityschool.org.uk::6e516120-580a-4ea6-a553-1108e80fb4e9" providerId="AD" clId="Web-{B09B77C4-79D5-74FB-DE1D-83AD69FD2D75}" dt="2026-07-14T15:33:05.623" v="495"/>
          <ac:graphicFrameMkLst>
            <pc:docMk/>
            <pc:sldMk cId="181298396" sldId="261"/>
            <ac:graphicFrameMk id="5" creationId="{FFF725E3-7A9E-9792-7C17-30E0D69C4E80}"/>
          </ac:graphicFrameMkLst>
        </pc:graphicFrameChg>
        <pc:graphicFrameChg chg="add del mod">
          <ac:chgData name="Maurizio D'alessio" userId="S::mdalessio@serenityschool.org.uk::6e516120-580a-4ea6-a553-1108e80fb4e9" providerId="AD" clId="Web-{B09B77C4-79D5-74FB-DE1D-83AD69FD2D75}" dt="2026-07-14T15:33:22.155" v="497"/>
          <ac:graphicFrameMkLst>
            <pc:docMk/>
            <pc:sldMk cId="181298396" sldId="261"/>
            <ac:graphicFrameMk id="12" creationId="{FF9B65CF-EA23-5573-1865-2A74963058B6}"/>
          </ac:graphicFrameMkLst>
        </pc:graphicFrameChg>
        <pc:picChg chg="add del mod">
          <ac:chgData name="Maurizio D'alessio" userId="S::mdalessio@serenityschool.org.uk::6e516120-580a-4ea6-a553-1108e80fb4e9" providerId="AD" clId="Web-{B09B77C4-79D5-74FB-DE1D-83AD69FD2D75}" dt="2026-07-14T15:39:12.791" v="520"/>
          <ac:picMkLst>
            <pc:docMk/>
            <pc:sldMk cId="181298396" sldId="261"/>
            <ac:picMk id="18" creationId="{66CF3496-4788-85F7-58A3-52C0265F94AC}"/>
          </ac:picMkLst>
        </pc:picChg>
      </pc:sldChg>
      <pc:sldChg chg="addSp delSp modSp new mod modClrScheme chgLayout">
        <pc:chgData name="Maurizio D'alessio" userId="S::mdalessio@serenityschool.org.uk::6e516120-580a-4ea6-a553-1108e80fb4e9" providerId="AD" clId="Web-{B09B77C4-79D5-74FB-DE1D-83AD69FD2D75}" dt="2026-07-14T15:39:27.635" v="526" actId="1076"/>
        <pc:sldMkLst>
          <pc:docMk/>
          <pc:sldMk cId="4287207837" sldId="262"/>
        </pc:sldMkLst>
        <pc:spChg chg="mod">
          <ac:chgData name="Maurizio D'alessio" userId="S::mdalessio@serenityschool.org.uk::6e516120-580a-4ea6-a553-1108e80fb4e9" providerId="AD" clId="Web-{B09B77C4-79D5-74FB-DE1D-83AD69FD2D75}" dt="2026-07-14T15:35:09.752" v="506"/>
          <ac:spMkLst>
            <pc:docMk/>
            <pc:sldMk cId="4287207837" sldId="262"/>
            <ac:spMk id="2" creationId="{1829B848-99DD-68AC-246F-75E1169BF27D}"/>
          </ac:spMkLst>
        </pc:spChg>
        <pc:spChg chg="mod">
          <ac:chgData name="Maurizio D'alessio" userId="S::mdalessio@serenityschool.org.uk::6e516120-580a-4ea6-a553-1108e80fb4e9" providerId="AD" clId="Web-{B09B77C4-79D5-74FB-DE1D-83AD69FD2D75}" dt="2026-07-14T15:35:09.752" v="506"/>
          <ac:spMkLst>
            <pc:docMk/>
            <pc:sldMk cId="4287207837" sldId="262"/>
            <ac:spMk id="3" creationId="{7619FE35-4A94-1391-BA54-BB68901A7412}"/>
          </ac:spMkLst>
        </pc:spChg>
        <pc:picChg chg="add del mod">
          <ac:chgData name="Maurizio D'alessio" userId="S::mdalessio@serenityschool.org.uk::6e516120-580a-4ea6-a553-1108e80fb4e9" providerId="AD" clId="Web-{B09B77C4-79D5-74FB-DE1D-83AD69FD2D75}" dt="2026-07-14T15:35:12.565" v="507"/>
          <ac:picMkLst>
            <pc:docMk/>
            <pc:sldMk cId="4287207837" sldId="262"/>
            <ac:picMk id="4" creationId="{AF116287-A790-6FBA-7402-D1AAEDAF70E5}"/>
          </ac:picMkLst>
        </pc:picChg>
        <pc:picChg chg="add mod modCrop">
          <ac:chgData name="Maurizio D'alessio" userId="S::mdalessio@serenityschool.org.uk::6e516120-580a-4ea6-a553-1108e80fb4e9" providerId="AD" clId="Web-{B09B77C4-79D5-74FB-DE1D-83AD69FD2D75}" dt="2026-07-14T15:39:27.635" v="526" actId="1076"/>
          <ac:picMkLst>
            <pc:docMk/>
            <pc:sldMk cId="4287207837" sldId="262"/>
            <ac:picMk id="5" creationId="{9BAF78E3-780F-443A-B425-D154D92B5B5A}"/>
          </ac:picMkLst>
        </pc:picChg>
      </pc:sldChg>
      <pc:sldChg chg="modSp new">
        <pc:chgData name="Maurizio D'alessio" userId="S::mdalessio@serenityschool.org.uk::6e516120-580a-4ea6-a553-1108e80fb4e9" providerId="AD" clId="Web-{B09B77C4-79D5-74FB-DE1D-83AD69FD2D75}" dt="2026-07-14T15:27:03.190" v="490" actId="20577"/>
        <pc:sldMkLst>
          <pc:docMk/>
          <pc:sldMk cId="4021024359" sldId="263"/>
        </pc:sldMkLst>
        <pc:spChg chg="mod">
          <ac:chgData name="Maurizio D'alessio" userId="S::mdalessio@serenityschool.org.uk::6e516120-580a-4ea6-a553-1108e80fb4e9" providerId="AD" clId="Web-{B09B77C4-79D5-74FB-DE1D-83AD69FD2D75}" dt="2026-07-14T14:29:32.381" v="86" actId="20577"/>
          <ac:spMkLst>
            <pc:docMk/>
            <pc:sldMk cId="4021024359" sldId="263"/>
            <ac:spMk id="2" creationId="{44FE78AE-557C-07FE-918D-2246A7F01AB4}"/>
          </ac:spMkLst>
        </pc:spChg>
        <pc:spChg chg="mod">
          <ac:chgData name="Maurizio D'alessio" userId="S::mdalessio@serenityschool.org.uk::6e516120-580a-4ea6-a553-1108e80fb4e9" providerId="AD" clId="Web-{B09B77C4-79D5-74FB-DE1D-83AD69FD2D75}" dt="2026-07-14T15:27:03.190" v="490" actId="20577"/>
          <ac:spMkLst>
            <pc:docMk/>
            <pc:sldMk cId="4021024359" sldId="263"/>
            <ac:spMk id="3" creationId="{44805694-9843-0FE3-EBD0-A8BBDD7F452D}"/>
          </ac:spMkLst>
        </pc:spChg>
      </pc:sldChg>
      <pc:sldChg chg="modSp new">
        <pc:chgData name="Maurizio D'alessio" userId="S::mdalessio@serenityschool.org.uk::6e516120-580a-4ea6-a553-1108e80fb4e9" providerId="AD" clId="Web-{B09B77C4-79D5-74FB-DE1D-83AD69FD2D75}" dt="2026-07-14T15:14:01.338" v="409" actId="1076"/>
        <pc:sldMkLst>
          <pc:docMk/>
          <pc:sldMk cId="472311905" sldId="264"/>
        </pc:sldMkLst>
        <pc:spChg chg="mod">
          <ac:chgData name="Maurizio D'alessio" userId="S::mdalessio@serenityschool.org.uk::6e516120-580a-4ea6-a553-1108e80fb4e9" providerId="AD" clId="Web-{B09B77C4-79D5-74FB-DE1D-83AD69FD2D75}" dt="2026-07-14T14:31:52.010" v="118" actId="20577"/>
          <ac:spMkLst>
            <pc:docMk/>
            <pc:sldMk cId="472311905" sldId="264"/>
            <ac:spMk id="2" creationId="{E7AF366B-E787-BB0C-6F55-10CBE70FE67B}"/>
          </ac:spMkLst>
        </pc:spChg>
        <pc:spChg chg="mod">
          <ac:chgData name="Maurizio D'alessio" userId="S::mdalessio@serenityschool.org.uk::6e516120-580a-4ea6-a553-1108e80fb4e9" providerId="AD" clId="Web-{B09B77C4-79D5-74FB-DE1D-83AD69FD2D75}" dt="2026-07-14T15:14:01.338" v="409" actId="1076"/>
          <ac:spMkLst>
            <pc:docMk/>
            <pc:sldMk cId="472311905" sldId="264"/>
            <ac:spMk id="3" creationId="{15487FD7-A44F-62B6-D737-C358793A364D}"/>
          </ac:spMkLst>
        </pc:spChg>
      </pc:sldChg>
      <pc:sldChg chg="modSp new">
        <pc:chgData name="Maurizio D'alessio" userId="S::mdalessio@serenityschool.org.uk::6e516120-580a-4ea6-a553-1108e80fb4e9" providerId="AD" clId="Web-{B09B77C4-79D5-74FB-DE1D-83AD69FD2D75}" dt="2026-07-14T15:14:04.010" v="410" actId="1076"/>
        <pc:sldMkLst>
          <pc:docMk/>
          <pc:sldMk cId="2694328086" sldId="265"/>
        </pc:sldMkLst>
        <pc:spChg chg="mod">
          <ac:chgData name="Maurizio D'alessio" userId="S::mdalessio@serenityschool.org.uk::6e516120-580a-4ea6-a553-1108e80fb4e9" providerId="AD" clId="Web-{B09B77C4-79D5-74FB-DE1D-83AD69FD2D75}" dt="2026-07-14T14:32:16.917" v="120" actId="20577"/>
          <ac:spMkLst>
            <pc:docMk/>
            <pc:sldMk cId="2694328086" sldId="265"/>
            <ac:spMk id="2" creationId="{113219C8-B8F1-EB4E-62AA-7F82E3580EE0}"/>
          </ac:spMkLst>
        </pc:spChg>
        <pc:spChg chg="mod">
          <ac:chgData name="Maurizio D'alessio" userId="S::mdalessio@serenityschool.org.uk::6e516120-580a-4ea6-a553-1108e80fb4e9" providerId="AD" clId="Web-{B09B77C4-79D5-74FB-DE1D-83AD69FD2D75}" dt="2026-07-14T15:14:04.010" v="410" actId="1076"/>
          <ac:spMkLst>
            <pc:docMk/>
            <pc:sldMk cId="2694328086" sldId="265"/>
            <ac:spMk id="3" creationId="{E187E123-C54F-62C7-D12A-D083D5D424C5}"/>
          </ac:spMkLst>
        </pc:spChg>
      </pc:sldChg>
      <pc:sldChg chg="modSp new">
        <pc:chgData name="Maurizio D'alessio" userId="S::mdalessio@serenityschool.org.uk::6e516120-580a-4ea6-a553-1108e80fb4e9" providerId="AD" clId="Web-{B09B77C4-79D5-74FB-DE1D-83AD69FD2D75}" dt="2026-07-14T15:14:16.823" v="412" actId="1076"/>
        <pc:sldMkLst>
          <pc:docMk/>
          <pc:sldMk cId="1219102677" sldId="266"/>
        </pc:sldMkLst>
        <pc:spChg chg="mod">
          <ac:chgData name="Maurizio D'alessio" userId="S::mdalessio@serenityschool.org.uk::6e516120-580a-4ea6-a553-1108e80fb4e9" providerId="AD" clId="Web-{B09B77C4-79D5-74FB-DE1D-83AD69FD2D75}" dt="2026-07-14T14:39:41.087" v="149" actId="20577"/>
          <ac:spMkLst>
            <pc:docMk/>
            <pc:sldMk cId="1219102677" sldId="266"/>
            <ac:spMk id="2" creationId="{67DC2735-3273-F47D-686D-5AB0C0F8D1CB}"/>
          </ac:spMkLst>
        </pc:spChg>
        <pc:spChg chg="mod">
          <ac:chgData name="Maurizio D'alessio" userId="S::mdalessio@serenityschool.org.uk::6e516120-580a-4ea6-a553-1108e80fb4e9" providerId="AD" clId="Web-{B09B77C4-79D5-74FB-DE1D-83AD69FD2D75}" dt="2026-07-14T15:14:16.823" v="412" actId="1076"/>
          <ac:spMkLst>
            <pc:docMk/>
            <pc:sldMk cId="1219102677" sldId="266"/>
            <ac:spMk id="3" creationId="{FF7C0D46-607B-3F18-979F-41F43778ED25}"/>
          </ac:spMkLst>
        </pc:spChg>
      </pc:sldChg>
      <pc:sldChg chg="modSp new">
        <pc:chgData name="Maurizio D'alessio" userId="S::mdalessio@serenityschool.org.uk::6e516120-580a-4ea6-a553-1108e80fb4e9" providerId="AD" clId="Web-{B09B77C4-79D5-74FB-DE1D-83AD69FD2D75}" dt="2026-07-14T15:14:21.760" v="413" actId="1076"/>
        <pc:sldMkLst>
          <pc:docMk/>
          <pc:sldMk cId="1707334548" sldId="267"/>
        </pc:sldMkLst>
        <pc:spChg chg="mod">
          <ac:chgData name="Maurizio D'alessio" userId="S::mdalessio@serenityschool.org.uk::6e516120-580a-4ea6-a553-1108e80fb4e9" providerId="AD" clId="Web-{B09B77C4-79D5-74FB-DE1D-83AD69FD2D75}" dt="2026-07-14T14:42:08.951" v="169" actId="20577"/>
          <ac:spMkLst>
            <pc:docMk/>
            <pc:sldMk cId="1707334548" sldId="267"/>
            <ac:spMk id="2" creationId="{23CA68DE-5084-C1A7-CC79-E123ABF07E6E}"/>
          </ac:spMkLst>
        </pc:spChg>
        <pc:spChg chg="mod">
          <ac:chgData name="Maurizio D'alessio" userId="S::mdalessio@serenityschool.org.uk::6e516120-580a-4ea6-a553-1108e80fb4e9" providerId="AD" clId="Web-{B09B77C4-79D5-74FB-DE1D-83AD69FD2D75}" dt="2026-07-14T15:14:21.760" v="413" actId="1076"/>
          <ac:spMkLst>
            <pc:docMk/>
            <pc:sldMk cId="1707334548" sldId="267"/>
            <ac:spMk id="3" creationId="{E694C9E9-8838-F4FD-479B-4A8687B38CDE}"/>
          </ac:spMkLst>
        </pc:spChg>
      </pc:sldChg>
      <pc:sldChg chg="modSp new">
        <pc:chgData name="Maurizio D'alessio" userId="S::mdalessio@serenityschool.org.uk::6e516120-580a-4ea6-a553-1108e80fb4e9" providerId="AD" clId="Web-{B09B77C4-79D5-74FB-DE1D-83AD69FD2D75}" dt="2026-07-14T15:14:26.542" v="414" actId="1076"/>
        <pc:sldMkLst>
          <pc:docMk/>
          <pc:sldMk cId="453892973" sldId="268"/>
        </pc:sldMkLst>
        <pc:spChg chg="mod">
          <ac:chgData name="Maurizio D'alessio" userId="S::mdalessio@serenityschool.org.uk::6e516120-580a-4ea6-a553-1108e80fb4e9" providerId="AD" clId="Web-{B09B77C4-79D5-74FB-DE1D-83AD69FD2D75}" dt="2026-07-14T14:43:37.625" v="188" actId="20577"/>
          <ac:spMkLst>
            <pc:docMk/>
            <pc:sldMk cId="453892973" sldId="268"/>
            <ac:spMk id="2" creationId="{77C05F28-BC65-F6AB-EFA1-64568B68E1D4}"/>
          </ac:spMkLst>
        </pc:spChg>
        <pc:spChg chg="mod">
          <ac:chgData name="Maurizio D'alessio" userId="S::mdalessio@serenityschool.org.uk::6e516120-580a-4ea6-a553-1108e80fb4e9" providerId="AD" clId="Web-{B09B77C4-79D5-74FB-DE1D-83AD69FD2D75}" dt="2026-07-14T15:14:26.542" v="414" actId="1076"/>
          <ac:spMkLst>
            <pc:docMk/>
            <pc:sldMk cId="453892973" sldId="268"/>
            <ac:spMk id="3" creationId="{40AA7A9D-A3BC-ED2F-584C-A4FB45E5404F}"/>
          </ac:spMkLst>
        </pc:spChg>
      </pc:sldChg>
      <pc:sldChg chg="modSp new">
        <pc:chgData name="Maurizio D'alessio" userId="S::mdalessio@serenityschool.org.uk::6e516120-580a-4ea6-a553-1108e80fb4e9" providerId="AD" clId="Web-{B09B77C4-79D5-74FB-DE1D-83AD69FD2D75}" dt="2026-07-14T15:14:30.542" v="415" actId="1076"/>
        <pc:sldMkLst>
          <pc:docMk/>
          <pc:sldMk cId="2540466240" sldId="269"/>
        </pc:sldMkLst>
        <pc:spChg chg="mod">
          <ac:chgData name="Maurizio D'alessio" userId="S::mdalessio@serenityschool.org.uk::6e516120-580a-4ea6-a553-1108e80fb4e9" providerId="AD" clId="Web-{B09B77C4-79D5-74FB-DE1D-83AD69FD2D75}" dt="2026-07-14T14:49:02.854" v="229" actId="20577"/>
          <ac:spMkLst>
            <pc:docMk/>
            <pc:sldMk cId="2540466240" sldId="269"/>
            <ac:spMk id="2" creationId="{4105F78C-B816-DEAA-808D-914A2A9BB064}"/>
          </ac:spMkLst>
        </pc:spChg>
        <pc:spChg chg="mod">
          <ac:chgData name="Maurizio D'alessio" userId="S::mdalessio@serenityschool.org.uk::6e516120-580a-4ea6-a553-1108e80fb4e9" providerId="AD" clId="Web-{B09B77C4-79D5-74FB-DE1D-83AD69FD2D75}" dt="2026-07-14T15:14:30.542" v="415" actId="1076"/>
          <ac:spMkLst>
            <pc:docMk/>
            <pc:sldMk cId="2540466240" sldId="269"/>
            <ac:spMk id="3" creationId="{CBAE63A6-BA4C-9055-CC66-C201E470C8BA}"/>
          </ac:spMkLst>
        </pc:spChg>
      </pc:sldChg>
      <pc:sldChg chg="modSp new">
        <pc:chgData name="Maurizio D'alessio" userId="S::mdalessio@serenityschool.org.uk::6e516120-580a-4ea6-a553-1108e80fb4e9" providerId="AD" clId="Web-{B09B77C4-79D5-74FB-DE1D-83AD69FD2D75}" dt="2026-07-14T15:14:09.510" v="411" actId="1076"/>
        <pc:sldMkLst>
          <pc:docMk/>
          <pc:sldMk cId="1036473680" sldId="270"/>
        </pc:sldMkLst>
        <pc:spChg chg="mod">
          <ac:chgData name="Maurizio D'alessio" userId="S::mdalessio@serenityschool.org.uk::6e516120-580a-4ea6-a553-1108e80fb4e9" providerId="AD" clId="Web-{B09B77C4-79D5-74FB-DE1D-83AD69FD2D75}" dt="2026-07-14T14:47:39.055" v="210" actId="20577"/>
          <ac:spMkLst>
            <pc:docMk/>
            <pc:sldMk cId="1036473680" sldId="270"/>
            <ac:spMk id="2" creationId="{F1990755-29AB-8E85-34F3-9DFA5AD8D72C}"/>
          </ac:spMkLst>
        </pc:spChg>
        <pc:spChg chg="mod">
          <ac:chgData name="Maurizio D'alessio" userId="S::mdalessio@serenityschool.org.uk::6e516120-580a-4ea6-a553-1108e80fb4e9" providerId="AD" clId="Web-{B09B77C4-79D5-74FB-DE1D-83AD69FD2D75}" dt="2026-07-14T15:14:09.510" v="411" actId="1076"/>
          <ac:spMkLst>
            <pc:docMk/>
            <pc:sldMk cId="1036473680" sldId="270"/>
            <ac:spMk id="3" creationId="{5F929C01-38E0-32DC-B8BE-A4A8E811CB1D}"/>
          </ac:spMkLst>
        </pc:spChg>
      </pc:sldChg>
      <pc:sldChg chg="modSp new">
        <pc:chgData name="Maurizio D'alessio" userId="S::mdalessio@serenityschool.org.uk::6e516120-580a-4ea6-a553-1108e80fb4e9" providerId="AD" clId="Web-{B09B77C4-79D5-74FB-DE1D-83AD69FD2D75}" dt="2026-07-14T15:14:35.620" v="416" actId="1076"/>
        <pc:sldMkLst>
          <pc:docMk/>
          <pc:sldMk cId="2956819322" sldId="271"/>
        </pc:sldMkLst>
        <pc:spChg chg="mod">
          <ac:chgData name="Maurizio D'alessio" userId="S::mdalessio@serenityschool.org.uk::6e516120-580a-4ea6-a553-1108e80fb4e9" providerId="AD" clId="Web-{B09B77C4-79D5-74FB-DE1D-83AD69FD2D75}" dt="2026-07-14T14:49:56.934" v="234" actId="20577"/>
          <ac:spMkLst>
            <pc:docMk/>
            <pc:sldMk cId="2956819322" sldId="271"/>
            <ac:spMk id="2" creationId="{98B5F3E0-9E79-8A54-2DA6-41E071C859C0}"/>
          </ac:spMkLst>
        </pc:spChg>
        <pc:spChg chg="mod">
          <ac:chgData name="Maurizio D'alessio" userId="S::mdalessio@serenityschool.org.uk::6e516120-580a-4ea6-a553-1108e80fb4e9" providerId="AD" clId="Web-{B09B77C4-79D5-74FB-DE1D-83AD69FD2D75}" dt="2026-07-14T15:14:35.620" v="416" actId="1076"/>
          <ac:spMkLst>
            <pc:docMk/>
            <pc:sldMk cId="2956819322" sldId="271"/>
            <ac:spMk id="3" creationId="{FF3330E7-FC93-C0C8-4E55-5F9329893E61}"/>
          </ac:spMkLst>
        </pc:spChg>
      </pc:sldChg>
      <pc:sldChg chg="modSp new">
        <pc:chgData name="Maurizio D'alessio" userId="S::mdalessio@serenityschool.org.uk::6e516120-580a-4ea6-a553-1108e80fb4e9" providerId="AD" clId="Web-{B09B77C4-79D5-74FB-DE1D-83AD69FD2D75}" dt="2026-07-14T15:14:40.683" v="417" actId="1076"/>
        <pc:sldMkLst>
          <pc:docMk/>
          <pc:sldMk cId="1808960108" sldId="272"/>
        </pc:sldMkLst>
        <pc:spChg chg="mod">
          <ac:chgData name="Maurizio D'alessio" userId="S::mdalessio@serenityschool.org.uk::6e516120-580a-4ea6-a553-1108e80fb4e9" providerId="AD" clId="Web-{B09B77C4-79D5-74FB-DE1D-83AD69FD2D75}" dt="2026-07-14T14:50:56.248" v="250" actId="20577"/>
          <ac:spMkLst>
            <pc:docMk/>
            <pc:sldMk cId="1808960108" sldId="272"/>
            <ac:spMk id="2" creationId="{5E917544-E967-62C8-F44E-33BFADFCEA71}"/>
          </ac:spMkLst>
        </pc:spChg>
        <pc:spChg chg="mod">
          <ac:chgData name="Maurizio D'alessio" userId="S::mdalessio@serenityschool.org.uk::6e516120-580a-4ea6-a553-1108e80fb4e9" providerId="AD" clId="Web-{B09B77C4-79D5-74FB-DE1D-83AD69FD2D75}" dt="2026-07-14T15:14:40.683" v="417" actId="1076"/>
          <ac:spMkLst>
            <pc:docMk/>
            <pc:sldMk cId="1808960108" sldId="272"/>
            <ac:spMk id="3" creationId="{B9CC0435-8361-C1CC-3476-320193036C97}"/>
          </ac:spMkLst>
        </pc:spChg>
      </pc:sldChg>
      <pc:sldChg chg="modSp new">
        <pc:chgData name="Maurizio D'alessio" userId="S::mdalessio@serenityschool.org.uk::6e516120-580a-4ea6-a553-1108e80fb4e9" providerId="AD" clId="Web-{B09B77C4-79D5-74FB-DE1D-83AD69FD2D75}" dt="2026-07-14T15:14:44.746" v="418" actId="1076"/>
        <pc:sldMkLst>
          <pc:docMk/>
          <pc:sldMk cId="4239699614" sldId="273"/>
        </pc:sldMkLst>
        <pc:spChg chg="mod">
          <ac:chgData name="Maurizio D'alessio" userId="S::mdalessio@serenityschool.org.uk::6e516120-580a-4ea6-a553-1108e80fb4e9" providerId="AD" clId="Web-{B09B77C4-79D5-74FB-DE1D-83AD69FD2D75}" dt="2026-07-14T14:52:55.580" v="280" actId="20577"/>
          <ac:spMkLst>
            <pc:docMk/>
            <pc:sldMk cId="4239699614" sldId="273"/>
            <ac:spMk id="2" creationId="{25DF8E96-7AA3-62F2-CE49-A7A7FF428673}"/>
          </ac:spMkLst>
        </pc:spChg>
        <pc:spChg chg="mod">
          <ac:chgData name="Maurizio D'alessio" userId="S::mdalessio@serenityschool.org.uk::6e516120-580a-4ea6-a553-1108e80fb4e9" providerId="AD" clId="Web-{B09B77C4-79D5-74FB-DE1D-83AD69FD2D75}" dt="2026-07-14T15:14:44.746" v="418" actId="1076"/>
          <ac:spMkLst>
            <pc:docMk/>
            <pc:sldMk cId="4239699614" sldId="273"/>
            <ac:spMk id="3" creationId="{48B8DACD-64FB-72A9-4E72-19309B6D7B89}"/>
          </ac:spMkLst>
        </pc:spChg>
      </pc:sldChg>
      <pc:sldChg chg="addSp modSp new">
        <pc:chgData name="Maurizio D'alessio" userId="S::mdalessio@serenityschool.org.uk::6e516120-580a-4ea6-a553-1108e80fb4e9" providerId="AD" clId="Web-{B09B77C4-79D5-74FB-DE1D-83AD69FD2D75}" dt="2026-07-14T15:39:43.698" v="530" actId="1076"/>
        <pc:sldMkLst>
          <pc:docMk/>
          <pc:sldMk cId="295502783" sldId="274"/>
        </pc:sldMkLst>
        <pc:spChg chg="mod">
          <ac:chgData name="Maurizio D'alessio" userId="S::mdalessio@serenityschool.org.uk::6e516120-580a-4ea6-a553-1108e80fb4e9" providerId="AD" clId="Web-{B09B77C4-79D5-74FB-DE1D-83AD69FD2D75}" dt="2026-07-14T14:55:39.335" v="284" actId="20577"/>
          <ac:spMkLst>
            <pc:docMk/>
            <pc:sldMk cId="295502783" sldId="274"/>
            <ac:spMk id="2" creationId="{861C4673-9C50-6186-9984-2C97C1CB7269}"/>
          </ac:spMkLst>
        </pc:spChg>
        <pc:spChg chg="mod">
          <ac:chgData name="Maurizio D'alessio" userId="S::mdalessio@serenityschool.org.uk::6e516120-580a-4ea6-a553-1108e80fb4e9" providerId="AD" clId="Web-{B09B77C4-79D5-74FB-DE1D-83AD69FD2D75}" dt="2026-07-14T15:17:41.579" v="484" actId="20577"/>
          <ac:spMkLst>
            <pc:docMk/>
            <pc:sldMk cId="295502783" sldId="274"/>
            <ac:spMk id="3" creationId="{1302F6F1-6480-DB57-5832-C5263E09E796}"/>
          </ac:spMkLst>
        </pc:spChg>
        <pc:picChg chg="add mod modCrop">
          <ac:chgData name="Maurizio D'alessio" userId="S::mdalessio@serenityschool.org.uk::6e516120-580a-4ea6-a553-1108e80fb4e9" providerId="AD" clId="Web-{B09B77C4-79D5-74FB-DE1D-83AD69FD2D75}" dt="2026-07-14T15:39:43.698" v="530" actId="1076"/>
          <ac:picMkLst>
            <pc:docMk/>
            <pc:sldMk cId="295502783" sldId="274"/>
            <ac:picMk id="4" creationId="{DE2B0E18-1327-7505-00AF-6CDBC119C5B2}"/>
          </ac:picMkLst>
        </pc:picChg>
      </pc:sldChg>
      <pc:sldChg chg="modSp new">
        <pc:chgData name="Maurizio D'alessio" userId="S::mdalessio@serenityschool.org.uk::6e516120-580a-4ea6-a553-1108e80fb4e9" providerId="AD" clId="Web-{B09B77C4-79D5-74FB-DE1D-83AD69FD2D75}" dt="2026-07-14T15:17:51.751" v="485" actId="1076"/>
        <pc:sldMkLst>
          <pc:docMk/>
          <pc:sldMk cId="1771041605" sldId="275"/>
        </pc:sldMkLst>
        <pc:spChg chg="mod">
          <ac:chgData name="Maurizio D'alessio" userId="S::mdalessio@serenityschool.org.uk::6e516120-580a-4ea6-a553-1108e80fb4e9" providerId="AD" clId="Web-{B09B77C4-79D5-74FB-DE1D-83AD69FD2D75}" dt="2026-07-14T14:56:58.588" v="295" actId="20577"/>
          <ac:spMkLst>
            <pc:docMk/>
            <pc:sldMk cId="1771041605" sldId="275"/>
            <ac:spMk id="2" creationId="{2E198F9B-00E9-D5FF-3B0B-2C5DDFA78FAB}"/>
          </ac:spMkLst>
        </pc:spChg>
        <pc:spChg chg="mod">
          <ac:chgData name="Maurizio D'alessio" userId="S::mdalessio@serenityschool.org.uk::6e516120-580a-4ea6-a553-1108e80fb4e9" providerId="AD" clId="Web-{B09B77C4-79D5-74FB-DE1D-83AD69FD2D75}" dt="2026-07-14T15:17:51.751" v="485" actId="1076"/>
          <ac:spMkLst>
            <pc:docMk/>
            <pc:sldMk cId="1771041605" sldId="275"/>
            <ac:spMk id="3" creationId="{84090AF5-31A4-F9FC-37E8-2DFFE063F042}"/>
          </ac:spMkLst>
        </pc:spChg>
      </pc:sldChg>
      <pc:sldChg chg="modSp new">
        <pc:chgData name="Maurizio D'alessio" userId="S::mdalessio@serenityschool.org.uk::6e516120-580a-4ea6-a553-1108e80fb4e9" providerId="AD" clId="Web-{B09B77C4-79D5-74FB-DE1D-83AD69FD2D75}" dt="2026-07-14T15:31:06.807" v="492" actId="1076"/>
        <pc:sldMkLst>
          <pc:docMk/>
          <pc:sldMk cId="3555021692" sldId="276"/>
        </pc:sldMkLst>
        <pc:spChg chg="mod">
          <ac:chgData name="Maurizio D'alessio" userId="S::mdalessio@serenityschool.org.uk::6e516120-580a-4ea6-a553-1108e80fb4e9" providerId="AD" clId="Web-{B09B77C4-79D5-74FB-DE1D-83AD69FD2D75}" dt="2026-07-14T14:58:12.543" v="312" actId="20577"/>
          <ac:spMkLst>
            <pc:docMk/>
            <pc:sldMk cId="3555021692" sldId="276"/>
            <ac:spMk id="2" creationId="{0CA03B72-740E-DB92-2CCA-BD3915AE6E09}"/>
          </ac:spMkLst>
        </pc:spChg>
        <pc:spChg chg="mod">
          <ac:chgData name="Maurizio D'alessio" userId="S::mdalessio@serenityschool.org.uk::6e516120-580a-4ea6-a553-1108e80fb4e9" providerId="AD" clId="Web-{B09B77C4-79D5-74FB-DE1D-83AD69FD2D75}" dt="2026-07-14T15:31:06.807" v="492" actId="1076"/>
          <ac:spMkLst>
            <pc:docMk/>
            <pc:sldMk cId="3555021692" sldId="276"/>
            <ac:spMk id="3" creationId="{79C56149-F2F3-4173-D009-D18B8901732C}"/>
          </ac:spMkLst>
        </pc:spChg>
      </pc:sldChg>
      <pc:sldChg chg="modSp new">
        <pc:chgData name="Maurizio D'alessio" userId="S::mdalessio@serenityschool.org.uk::6e516120-580a-4ea6-a553-1108e80fb4e9" providerId="AD" clId="Web-{B09B77C4-79D5-74FB-DE1D-83AD69FD2D75}" dt="2026-07-14T15:00:44.345" v="339" actId="20577"/>
        <pc:sldMkLst>
          <pc:docMk/>
          <pc:sldMk cId="2654744533" sldId="277"/>
        </pc:sldMkLst>
        <pc:spChg chg="mod">
          <ac:chgData name="Maurizio D'alessio" userId="S::mdalessio@serenityschool.org.uk::6e516120-580a-4ea6-a553-1108e80fb4e9" providerId="AD" clId="Web-{B09B77C4-79D5-74FB-DE1D-83AD69FD2D75}" dt="2026-07-14T14:59:20.826" v="316" actId="20577"/>
          <ac:spMkLst>
            <pc:docMk/>
            <pc:sldMk cId="2654744533" sldId="277"/>
            <ac:spMk id="2" creationId="{1D94645C-AAEB-010D-565C-7216CEA49D06}"/>
          </ac:spMkLst>
        </pc:spChg>
        <pc:spChg chg="mod">
          <ac:chgData name="Maurizio D'alessio" userId="S::mdalessio@serenityschool.org.uk::6e516120-580a-4ea6-a553-1108e80fb4e9" providerId="AD" clId="Web-{B09B77C4-79D5-74FB-DE1D-83AD69FD2D75}" dt="2026-07-14T15:00:44.345" v="339" actId="20577"/>
          <ac:spMkLst>
            <pc:docMk/>
            <pc:sldMk cId="2654744533" sldId="277"/>
            <ac:spMk id="3" creationId="{055AF36A-D86E-A54A-0DEA-C70B53683D46}"/>
          </ac:spMkLst>
        </pc:spChg>
      </pc:sldChg>
      <pc:sldChg chg="modSp new">
        <pc:chgData name="Maurizio D'alessio" userId="S::mdalessio@serenityschool.org.uk::6e516120-580a-4ea6-a553-1108e80fb4e9" providerId="AD" clId="Web-{B09B77C4-79D5-74FB-DE1D-83AD69FD2D75}" dt="2026-07-14T15:31:16.511" v="493" actId="1076"/>
        <pc:sldMkLst>
          <pc:docMk/>
          <pc:sldMk cId="3852079064" sldId="278"/>
        </pc:sldMkLst>
        <pc:spChg chg="mod">
          <ac:chgData name="Maurizio D'alessio" userId="S::mdalessio@serenityschool.org.uk::6e516120-580a-4ea6-a553-1108e80fb4e9" providerId="AD" clId="Web-{B09B77C4-79D5-74FB-DE1D-83AD69FD2D75}" dt="2026-07-14T15:01:38.299" v="341" actId="20577"/>
          <ac:spMkLst>
            <pc:docMk/>
            <pc:sldMk cId="3852079064" sldId="278"/>
            <ac:spMk id="2" creationId="{22268897-00FB-DC60-5F3C-FDCB24BAFA9E}"/>
          </ac:spMkLst>
        </pc:spChg>
        <pc:spChg chg="mod">
          <ac:chgData name="Maurizio D'alessio" userId="S::mdalessio@serenityschool.org.uk::6e516120-580a-4ea6-a553-1108e80fb4e9" providerId="AD" clId="Web-{B09B77C4-79D5-74FB-DE1D-83AD69FD2D75}" dt="2026-07-14T15:31:16.511" v="493" actId="1076"/>
          <ac:spMkLst>
            <pc:docMk/>
            <pc:sldMk cId="3852079064" sldId="278"/>
            <ac:spMk id="3" creationId="{59BFEA71-BE12-FAB1-3F52-69C98AC58534}"/>
          </ac:spMkLst>
        </pc:spChg>
      </pc:sldChg>
      <pc:sldChg chg="new del">
        <pc:chgData name="Maurizio D'alessio" userId="S::mdalessio@serenityschool.org.uk::6e516120-580a-4ea6-a553-1108e80fb4e9" providerId="AD" clId="Web-{B09B77C4-79D5-74FB-DE1D-83AD69FD2D75}" dt="2026-07-14T15:02:36.848" v="345"/>
        <pc:sldMkLst>
          <pc:docMk/>
          <pc:sldMk cId="724293776" sldId="279"/>
        </pc:sldMkLst>
      </pc:sldChg>
      <pc:sldChg chg="delSp modSp new">
        <pc:chgData name="Maurizio D'alessio" userId="S::mdalessio@serenityschool.org.uk::6e516120-580a-4ea6-a553-1108e80fb4e9" providerId="AD" clId="Web-{B09B77C4-79D5-74FB-DE1D-83AD69FD2D75}" dt="2026-07-14T15:24:57.202" v="489" actId="20577"/>
        <pc:sldMkLst>
          <pc:docMk/>
          <pc:sldMk cId="1614993785" sldId="279"/>
        </pc:sldMkLst>
        <pc:spChg chg="mod">
          <ac:chgData name="Maurizio D'alessio" userId="S::mdalessio@serenityschool.org.uk::6e516120-580a-4ea6-a553-1108e80fb4e9" providerId="AD" clId="Web-{B09B77C4-79D5-74FB-DE1D-83AD69FD2D75}" dt="2026-07-14T15:24:57.202" v="489" actId="20577"/>
          <ac:spMkLst>
            <pc:docMk/>
            <pc:sldMk cId="1614993785" sldId="279"/>
            <ac:spMk id="2" creationId="{3FED561F-571B-B996-380F-E37154F42AE8}"/>
          </ac:spMkLst>
        </pc:spChg>
        <pc:spChg chg="del">
          <ac:chgData name="Maurizio D'alessio" userId="S::mdalessio@serenityschool.org.uk::6e516120-580a-4ea6-a553-1108e80fb4e9" providerId="AD" clId="Web-{B09B77C4-79D5-74FB-DE1D-83AD69FD2D75}" dt="2026-07-14T15:03:22.100" v="361"/>
          <ac:spMkLst>
            <pc:docMk/>
            <pc:sldMk cId="1614993785" sldId="279"/>
            <ac:spMk id="3" creationId="{2A4CE020-CC96-0101-7953-15780C1967DA}"/>
          </ac:spMkLst>
        </pc:spChg>
      </pc:sldChg>
    </pc:docChg>
  </pc:docChgLst>
  <pc:docChgLst>
    <pc:chgData name="Maurizio D'alessio" userId="6e516120-580a-4ea6-a553-1108e80fb4e9" providerId="ADAL" clId="{836C7E73-002C-4A9E-AC52-5845C965C4D4}"/>
    <pc:docChg chg="undo custSel modSld modMainMaster">
      <pc:chgData name="Maurizio D'alessio" userId="6e516120-580a-4ea6-a553-1108e80fb4e9" providerId="ADAL" clId="{836C7E73-002C-4A9E-AC52-5845C965C4D4}" dt="2026-07-15T10:51:55.391" v="670"/>
      <pc:docMkLst>
        <pc:docMk/>
      </pc:docMkLst>
      <pc:sldChg chg="addSp delSp modSp mod modTransition setBg modAnim modNotesTx">
        <pc:chgData name="Maurizio D'alessio" userId="6e516120-580a-4ea6-a553-1108e80fb4e9" providerId="ADAL" clId="{836C7E73-002C-4A9E-AC52-5845C965C4D4}" dt="2026-07-15T09:53:30.425" v="450"/>
        <pc:sldMkLst>
          <pc:docMk/>
          <pc:sldMk cId="2329614230" sldId="260"/>
        </pc:sldMkLst>
        <pc:spChg chg="mod">
          <ac:chgData name="Maurizio D'alessio" userId="6e516120-580a-4ea6-a553-1108e80fb4e9" providerId="ADAL" clId="{836C7E73-002C-4A9E-AC52-5845C965C4D4}" dt="2026-07-15T09:51:37.082" v="427" actId="14100"/>
          <ac:spMkLst>
            <pc:docMk/>
            <pc:sldMk cId="2329614230" sldId="260"/>
            <ac:spMk id="3" creationId="{F01FB9CD-CBF7-C634-8B2F-5E2490FDF9F0}"/>
          </ac:spMkLst>
        </pc:spChg>
        <pc:spChg chg="mod">
          <ac:chgData name="Maurizio D'alessio" userId="6e516120-580a-4ea6-a553-1108e80fb4e9" providerId="ADAL" clId="{836C7E73-002C-4A9E-AC52-5845C965C4D4}" dt="2026-07-15T08:49:08.755" v="276" actId="26606"/>
          <ac:spMkLst>
            <pc:docMk/>
            <pc:sldMk cId="2329614230" sldId="260"/>
            <ac:spMk id="4" creationId="{D8319D33-1EDC-2FD6-1393-613ECEB01295}"/>
          </ac:spMkLst>
        </pc:spChg>
        <pc:spChg chg="add">
          <ac:chgData name="Maurizio D'alessio" userId="6e516120-580a-4ea6-a553-1108e80fb4e9" providerId="ADAL" clId="{836C7E73-002C-4A9E-AC52-5845C965C4D4}" dt="2026-07-15T08:49:08.755" v="276" actId="26606"/>
          <ac:spMkLst>
            <pc:docMk/>
            <pc:sldMk cId="2329614230" sldId="260"/>
            <ac:spMk id="11" creationId="{D68108A9-1C65-4950-B8D3-D53A8ED976DA}"/>
          </ac:spMkLst>
        </pc:spChg>
        <pc:spChg chg="add">
          <ac:chgData name="Maurizio D'alessio" userId="6e516120-580a-4ea6-a553-1108e80fb4e9" providerId="ADAL" clId="{836C7E73-002C-4A9E-AC52-5845C965C4D4}" dt="2026-07-15T08:49:08.755" v="276" actId="26606"/>
          <ac:spMkLst>
            <pc:docMk/>
            <pc:sldMk cId="2329614230" sldId="260"/>
            <ac:spMk id="13" creationId="{6F1C2839-EFB8-47B3-9488-B0F191886DBA}"/>
          </ac:spMkLst>
        </pc:spChg>
        <pc:picChg chg="mod ord">
          <ac:chgData name="Maurizio D'alessio" userId="6e516120-580a-4ea6-a553-1108e80fb4e9" providerId="ADAL" clId="{836C7E73-002C-4A9E-AC52-5845C965C4D4}" dt="2026-07-15T08:49:08.755" v="276" actId="26606"/>
          <ac:picMkLst>
            <pc:docMk/>
            <pc:sldMk cId="2329614230" sldId="260"/>
            <ac:picMk id="5" creationId="{F21BE9B8-2986-204C-C1AF-18A59E7D1602}"/>
          </ac:picMkLst>
        </pc:picChg>
        <pc:picChg chg="add mod">
          <ac:chgData name="Maurizio D'alessio" userId="6e516120-580a-4ea6-a553-1108e80fb4e9" providerId="ADAL" clId="{836C7E73-002C-4A9E-AC52-5845C965C4D4}" dt="2026-07-15T08:49:08.755" v="276" actId="26606"/>
          <ac:picMkLst>
            <pc:docMk/>
            <pc:sldMk cId="2329614230" sldId="260"/>
            <ac:picMk id="6" creationId="{9EE7592D-41C0-405F-1917-617543E9C174}"/>
          </ac:picMkLst>
        </pc:picChg>
        <pc:picChg chg="add del mod">
          <ac:chgData name="Maurizio D'alessio" userId="6e516120-580a-4ea6-a553-1108e80fb4e9" providerId="ADAL" clId="{836C7E73-002C-4A9E-AC52-5845C965C4D4}" dt="2026-07-15T09:47:29.413" v="408"/>
          <ac:picMkLst>
            <pc:docMk/>
            <pc:sldMk cId="2329614230" sldId="260"/>
            <ac:picMk id="16" creationId="{2BB44C8B-FCFA-40B5-EBB8-D4710F51D1FC}"/>
          </ac:picMkLst>
        </pc:picChg>
        <pc:picChg chg="add del mod ord">
          <ac:chgData name="Maurizio D'alessio" userId="6e516120-580a-4ea6-a553-1108e80fb4e9" providerId="ADAL" clId="{836C7E73-002C-4A9E-AC52-5845C965C4D4}" dt="2026-07-15T09:48:05.942" v="409"/>
          <ac:picMkLst>
            <pc:docMk/>
            <pc:sldMk cId="2329614230" sldId="260"/>
            <ac:picMk id="21" creationId="{7A8F9C67-E3F7-D25A-2A3A-2622A57072DD}"/>
          </ac:picMkLst>
        </pc:picChg>
        <pc:picChg chg="add del mod">
          <ac:chgData name="Maurizio D'alessio" userId="6e516120-580a-4ea6-a553-1108e80fb4e9" providerId="ADAL" clId="{836C7E73-002C-4A9E-AC52-5845C965C4D4}" dt="2026-07-15T09:48:09.327" v="411"/>
          <ac:picMkLst>
            <pc:docMk/>
            <pc:sldMk cId="2329614230" sldId="260"/>
            <ac:picMk id="22" creationId="{E5CE890D-F5B0-8551-15C1-FDB3966EF159}"/>
          </ac:picMkLst>
        </pc:picChg>
        <pc:picChg chg="add del mod ord">
          <ac:chgData name="Maurizio D'alessio" userId="6e516120-580a-4ea6-a553-1108e80fb4e9" providerId="ADAL" clId="{836C7E73-002C-4A9E-AC52-5845C965C4D4}" dt="2026-07-15T09:48:58.372" v="412"/>
          <ac:picMkLst>
            <pc:docMk/>
            <pc:sldMk cId="2329614230" sldId="260"/>
            <ac:picMk id="25" creationId="{22715D63-1514-33F5-B744-4E651C00A260}"/>
          </ac:picMkLst>
        </pc:picChg>
        <pc:picChg chg="add del mod">
          <ac:chgData name="Maurizio D'alessio" userId="6e516120-580a-4ea6-a553-1108e80fb4e9" providerId="ADAL" clId="{836C7E73-002C-4A9E-AC52-5845C965C4D4}" dt="2026-07-15T09:52:30.060" v="446"/>
          <ac:picMkLst>
            <pc:docMk/>
            <pc:sldMk cId="2329614230" sldId="260"/>
            <ac:picMk id="26" creationId="{2AFD9671-9CB5-A598-94D8-7C126EA0F4B5}"/>
          </ac:picMkLst>
        </pc:picChg>
        <pc:picChg chg="add del mod ord">
          <ac:chgData name="Maurizio D'alessio" userId="6e516120-580a-4ea6-a553-1108e80fb4e9" providerId="ADAL" clId="{836C7E73-002C-4A9E-AC52-5845C965C4D4}" dt="2026-07-15T09:52:38.406" v="447"/>
          <ac:picMkLst>
            <pc:docMk/>
            <pc:sldMk cId="2329614230" sldId="260"/>
            <ac:picMk id="33" creationId="{B7A13E7B-EAE7-3858-D0A8-043E8C0E0C9F}"/>
          </ac:picMkLst>
        </pc:picChg>
        <pc:picChg chg="add del mod">
          <ac:chgData name="Maurizio D'alessio" userId="6e516120-580a-4ea6-a553-1108e80fb4e9" providerId="ADAL" clId="{836C7E73-002C-4A9E-AC52-5845C965C4D4}" dt="2026-07-15T09:52:42.632" v="449"/>
          <ac:picMkLst>
            <pc:docMk/>
            <pc:sldMk cId="2329614230" sldId="260"/>
            <ac:picMk id="34" creationId="{AC736D9D-580C-43ED-26CC-374AAA606F21}"/>
          </ac:picMkLst>
        </pc:picChg>
        <pc:picChg chg="add del mod ord">
          <ac:chgData name="Maurizio D'alessio" userId="6e516120-580a-4ea6-a553-1108e80fb4e9" providerId="ADAL" clId="{836C7E73-002C-4A9E-AC52-5845C965C4D4}" dt="2026-07-15T09:53:30.425" v="450"/>
          <ac:picMkLst>
            <pc:docMk/>
            <pc:sldMk cId="2329614230" sldId="260"/>
            <ac:picMk id="37" creationId="{9AAFD09B-12F8-7A47-66DC-9528711E0958}"/>
          </ac:picMkLst>
        </pc:picChg>
        <pc:picChg chg="add mod">
          <ac:chgData name="Maurizio D'alessio" userId="6e516120-580a-4ea6-a553-1108e80fb4e9" providerId="ADAL" clId="{836C7E73-002C-4A9E-AC52-5845C965C4D4}" dt="2026-07-15T09:53:30.425" v="450"/>
          <ac:picMkLst>
            <pc:docMk/>
            <pc:sldMk cId="2329614230" sldId="260"/>
            <ac:picMk id="38" creationId="{750DB954-6033-9320-C9BC-3264B7FB5639}"/>
          </ac:picMkLst>
        </pc:picChg>
      </pc:sldChg>
      <pc:sldChg chg="addSp delSp modSp mod modTransition setBg modClrScheme modAnim setClrOvrMap chgLayout">
        <pc:chgData name="Maurizio D'alessio" userId="6e516120-580a-4ea6-a553-1108e80fb4e9" providerId="ADAL" clId="{836C7E73-002C-4A9E-AC52-5845C965C4D4}" dt="2026-07-15T09:58:03.619" v="454"/>
        <pc:sldMkLst>
          <pc:docMk/>
          <pc:sldMk cId="181298396" sldId="261"/>
        </pc:sldMkLst>
        <pc:spChg chg="mod">
          <ac:chgData name="Maurizio D'alessio" userId="6e516120-580a-4ea6-a553-1108e80fb4e9" providerId="ADAL" clId="{836C7E73-002C-4A9E-AC52-5845C965C4D4}" dt="2026-07-15T08:49:27.428" v="277" actId="26606"/>
          <ac:spMkLst>
            <pc:docMk/>
            <pc:sldMk cId="181298396" sldId="261"/>
            <ac:spMk id="2" creationId="{B612CC06-139E-0FF0-4D81-072156D54DA8}"/>
          </ac:spMkLst>
        </pc:spChg>
        <pc:spChg chg="del mod">
          <ac:chgData name="Maurizio D'alessio" userId="6e516120-580a-4ea6-a553-1108e80fb4e9" providerId="ADAL" clId="{836C7E73-002C-4A9E-AC52-5845C965C4D4}" dt="2026-07-15T08:48:07.894" v="272" actId="26606"/>
          <ac:spMkLst>
            <pc:docMk/>
            <pc:sldMk cId="181298396" sldId="261"/>
            <ac:spMk id="3" creationId="{34F8F029-1989-7077-3967-0A17E805B036}"/>
          </ac:spMkLst>
        </pc:spChg>
        <pc:spChg chg="add">
          <ac:chgData name="Maurizio D'alessio" userId="6e516120-580a-4ea6-a553-1108e80fb4e9" providerId="ADAL" clId="{836C7E73-002C-4A9E-AC52-5845C965C4D4}" dt="2026-07-15T08:49:27.428" v="277" actId="26606"/>
          <ac:spMkLst>
            <pc:docMk/>
            <pc:sldMk cId="181298396" sldId="261"/>
            <ac:spMk id="15" creationId="{4AC0CD9D-7610-4620-93B4-798CCD9AB581}"/>
          </ac:spMkLst>
        </pc:spChg>
        <pc:spChg chg="add">
          <ac:chgData name="Maurizio D'alessio" userId="6e516120-580a-4ea6-a553-1108e80fb4e9" providerId="ADAL" clId="{836C7E73-002C-4A9E-AC52-5845C965C4D4}" dt="2026-07-15T08:49:27.428" v="277" actId="26606"/>
          <ac:spMkLst>
            <pc:docMk/>
            <pc:sldMk cId="181298396" sldId="261"/>
            <ac:spMk id="21" creationId="{DE4D62F9-188E-4530-84C2-24BDEE4BEB82}"/>
          </ac:spMkLst>
        </pc:spChg>
        <pc:spChg chg="add">
          <ac:chgData name="Maurizio D'alessio" userId="6e516120-580a-4ea6-a553-1108e80fb4e9" providerId="ADAL" clId="{836C7E73-002C-4A9E-AC52-5845C965C4D4}" dt="2026-07-15T08:49:27.428" v="277" actId="26606"/>
          <ac:spMkLst>
            <pc:docMk/>
            <pc:sldMk cId="181298396" sldId="261"/>
            <ac:spMk id="23" creationId="{14A2F755-5219-4C4E-9378-2C80BB08DF8E}"/>
          </ac:spMkLst>
        </pc:spChg>
        <pc:spChg chg="add">
          <ac:chgData name="Maurizio D'alessio" userId="6e516120-580a-4ea6-a553-1108e80fb4e9" providerId="ADAL" clId="{836C7E73-002C-4A9E-AC52-5845C965C4D4}" dt="2026-07-15T08:49:27.428" v="277" actId="26606"/>
          <ac:spMkLst>
            <pc:docMk/>
            <pc:sldMk cId="181298396" sldId="261"/>
            <ac:spMk id="25" creationId="{BA042B41-CFBF-4E11-965F-B1906826A847}"/>
          </ac:spMkLst>
        </pc:spChg>
        <pc:spChg chg="add">
          <ac:chgData name="Maurizio D'alessio" userId="6e516120-580a-4ea6-a553-1108e80fb4e9" providerId="ADAL" clId="{836C7E73-002C-4A9E-AC52-5845C965C4D4}" dt="2026-07-15T08:49:27.428" v="277" actId="26606"/>
          <ac:spMkLst>
            <pc:docMk/>
            <pc:sldMk cId="181298396" sldId="261"/>
            <ac:spMk id="27" creationId="{ED9FFD70-7E69-43F7-BAFF-08A75B3AE097}"/>
          </ac:spMkLst>
        </pc:spChg>
        <pc:spChg chg="add">
          <ac:chgData name="Maurizio D'alessio" userId="6e516120-580a-4ea6-a553-1108e80fb4e9" providerId="ADAL" clId="{836C7E73-002C-4A9E-AC52-5845C965C4D4}" dt="2026-07-15T08:49:27.428" v="277" actId="26606"/>
          <ac:spMkLst>
            <pc:docMk/>
            <pc:sldMk cId="181298396" sldId="261"/>
            <ac:spMk id="29" creationId="{9A87AD7E-457F-4836-8DDE-FFE0F009388A}"/>
          </ac:spMkLst>
        </pc:spChg>
        <pc:graphicFrameChg chg="add mod">
          <ac:chgData name="Maurizio D'alessio" userId="6e516120-580a-4ea6-a553-1108e80fb4e9" providerId="ADAL" clId="{836C7E73-002C-4A9E-AC52-5845C965C4D4}" dt="2026-07-15T08:48:26.019" v="273"/>
          <ac:graphicFrameMkLst>
            <pc:docMk/>
            <pc:sldMk cId="181298396" sldId="261"/>
            <ac:graphicFrameMk id="6" creationId="{DE2A2BC5-BA0D-BDC7-DF46-D7B9F134F043}"/>
          </ac:graphicFrameMkLst>
        </pc:graphicFrameChg>
        <pc:picChg chg="add del mod">
          <ac:chgData name="Maurizio D'alessio" userId="6e516120-580a-4ea6-a553-1108e80fb4e9" providerId="ADAL" clId="{836C7E73-002C-4A9E-AC52-5845C965C4D4}" dt="2026-07-15T09:16:45.652" v="375" actId="21"/>
          <ac:picMkLst>
            <pc:docMk/>
            <pc:sldMk cId="181298396" sldId="261"/>
            <ac:picMk id="5" creationId="{9C0310C7-FE3C-E948-8818-08F3A8D7E617}"/>
          </ac:picMkLst>
        </pc:picChg>
        <pc:picChg chg="add">
          <ac:chgData name="Maurizio D'alessio" userId="6e516120-580a-4ea6-a553-1108e80fb4e9" providerId="ADAL" clId="{836C7E73-002C-4A9E-AC52-5845C965C4D4}" dt="2026-07-15T08:49:27.428" v="277" actId="26606"/>
          <ac:picMkLst>
            <pc:docMk/>
            <pc:sldMk cId="181298396" sldId="261"/>
            <ac:picMk id="8" creationId="{41B68C77-138E-4BF7-A276-BD0C78A4219F}"/>
          </ac:picMkLst>
        </pc:picChg>
        <pc:picChg chg="add">
          <ac:chgData name="Maurizio D'alessio" userId="6e516120-580a-4ea6-a553-1108e80fb4e9" providerId="ADAL" clId="{836C7E73-002C-4A9E-AC52-5845C965C4D4}" dt="2026-07-15T08:49:27.428" v="277" actId="26606"/>
          <ac:picMkLst>
            <pc:docMk/>
            <pc:sldMk cId="181298396" sldId="261"/>
            <ac:picMk id="13" creationId="{7C268552-D473-46ED-B1B8-422042C4DEF1}"/>
          </ac:picMkLst>
        </pc:picChg>
        <pc:picChg chg="add">
          <ac:chgData name="Maurizio D'alessio" userId="6e516120-580a-4ea6-a553-1108e80fb4e9" providerId="ADAL" clId="{836C7E73-002C-4A9E-AC52-5845C965C4D4}" dt="2026-07-15T08:49:27.428" v="277" actId="26606"/>
          <ac:picMkLst>
            <pc:docMk/>
            <pc:sldMk cId="181298396" sldId="261"/>
            <ac:picMk id="19" creationId="{69F01145-BEA3-4CBF-AA21-10077B948CA8}"/>
          </ac:picMkLst>
        </pc:picChg>
        <pc:picChg chg="add del mod">
          <ac:chgData name="Maurizio D'alessio" userId="6e516120-580a-4ea6-a553-1108e80fb4e9" providerId="ADAL" clId="{836C7E73-002C-4A9E-AC52-5845C965C4D4}" dt="2026-07-15T09:57:38.009" v="453"/>
          <ac:picMkLst>
            <pc:docMk/>
            <pc:sldMk cId="181298396" sldId="261"/>
            <ac:picMk id="31" creationId="{385714B6-7080-D74B-084A-B0FB8BDE74B4}"/>
          </ac:picMkLst>
        </pc:picChg>
        <pc:picChg chg="add del mod ord">
          <ac:chgData name="Maurizio D'alessio" userId="6e516120-580a-4ea6-a553-1108e80fb4e9" providerId="ADAL" clId="{836C7E73-002C-4A9E-AC52-5845C965C4D4}" dt="2026-07-15T09:58:03.619" v="454"/>
          <ac:picMkLst>
            <pc:docMk/>
            <pc:sldMk cId="181298396" sldId="261"/>
            <ac:picMk id="35" creationId="{5CC91D49-6073-4716-C6BB-B8DB5E0F8651}"/>
          </ac:picMkLst>
        </pc:picChg>
        <pc:picChg chg="add mod">
          <ac:chgData name="Maurizio D'alessio" userId="6e516120-580a-4ea6-a553-1108e80fb4e9" providerId="ADAL" clId="{836C7E73-002C-4A9E-AC52-5845C965C4D4}" dt="2026-07-15T09:58:03.619" v="454"/>
          <ac:picMkLst>
            <pc:docMk/>
            <pc:sldMk cId="181298396" sldId="261"/>
            <ac:picMk id="36" creationId="{8A1C7754-49BF-6B06-D414-6E2B3223731B}"/>
          </ac:picMkLst>
        </pc:picChg>
      </pc:sldChg>
      <pc:sldChg chg="addSp delSp modSp mod setBg setClrOvrMap">
        <pc:chgData name="Maurizio D'alessio" userId="6e516120-580a-4ea6-a553-1108e80fb4e9" providerId="ADAL" clId="{836C7E73-002C-4A9E-AC52-5845C965C4D4}" dt="2026-07-15T10:00:35.274" v="455"/>
        <pc:sldMkLst>
          <pc:docMk/>
          <pc:sldMk cId="4287207837" sldId="262"/>
        </pc:sldMkLst>
        <pc:spChg chg="mod">
          <ac:chgData name="Maurizio D'alessio" userId="6e516120-580a-4ea6-a553-1108e80fb4e9" providerId="ADAL" clId="{836C7E73-002C-4A9E-AC52-5845C965C4D4}" dt="2026-07-15T08:49:38.240" v="280" actId="26606"/>
          <ac:spMkLst>
            <pc:docMk/>
            <pc:sldMk cId="4287207837" sldId="262"/>
            <ac:spMk id="2" creationId="{1829B848-99DD-68AC-246F-75E1169BF27D}"/>
          </ac:spMkLst>
        </pc:spChg>
        <pc:spChg chg="mod ord">
          <ac:chgData name="Maurizio D'alessio" userId="6e516120-580a-4ea6-a553-1108e80fb4e9" providerId="ADAL" clId="{836C7E73-002C-4A9E-AC52-5845C965C4D4}" dt="2026-07-15T08:49:38.240" v="280" actId="26606"/>
          <ac:spMkLst>
            <pc:docMk/>
            <pc:sldMk cId="4287207837" sldId="262"/>
            <ac:spMk id="3" creationId="{7619FE35-4A94-1391-BA54-BB68901A7412}"/>
          </ac:spMkLst>
        </pc:spChg>
        <pc:spChg chg="add del">
          <ac:chgData name="Maurizio D'alessio" userId="6e516120-580a-4ea6-a553-1108e80fb4e9" providerId="ADAL" clId="{836C7E73-002C-4A9E-AC52-5845C965C4D4}" dt="2026-07-15T08:49:38.206" v="279" actId="26606"/>
          <ac:spMkLst>
            <pc:docMk/>
            <pc:sldMk cId="4287207837" sldId="262"/>
            <ac:spMk id="14" creationId="{4AC0CD9D-7610-4620-93B4-798CCD9AB581}"/>
          </ac:spMkLst>
        </pc:spChg>
        <pc:spChg chg="add del">
          <ac:chgData name="Maurizio D'alessio" userId="6e516120-580a-4ea6-a553-1108e80fb4e9" providerId="ADAL" clId="{836C7E73-002C-4A9E-AC52-5845C965C4D4}" dt="2026-07-15T08:49:38.206" v="279" actId="26606"/>
          <ac:spMkLst>
            <pc:docMk/>
            <pc:sldMk cId="4287207837" sldId="262"/>
            <ac:spMk id="20" creationId="{DE4D62F9-188E-4530-84C2-24BDEE4BEB82}"/>
          </ac:spMkLst>
        </pc:spChg>
        <pc:spChg chg="add del">
          <ac:chgData name="Maurizio D'alessio" userId="6e516120-580a-4ea6-a553-1108e80fb4e9" providerId="ADAL" clId="{836C7E73-002C-4A9E-AC52-5845C965C4D4}" dt="2026-07-15T08:49:38.206" v="279" actId="26606"/>
          <ac:spMkLst>
            <pc:docMk/>
            <pc:sldMk cId="4287207837" sldId="262"/>
            <ac:spMk id="22" creationId="{14A2F755-5219-4C4E-9378-2C80BB08DF8E}"/>
          </ac:spMkLst>
        </pc:spChg>
        <pc:spChg chg="add del">
          <ac:chgData name="Maurizio D'alessio" userId="6e516120-580a-4ea6-a553-1108e80fb4e9" providerId="ADAL" clId="{836C7E73-002C-4A9E-AC52-5845C965C4D4}" dt="2026-07-15T08:49:38.206" v="279" actId="26606"/>
          <ac:spMkLst>
            <pc:docMk/>
            <pc:sldMk cId="4287207837" sldId="262"/>
            <ac:spMk id="24" creationId="{BA042B41-CFBF-4E11-965F-B1906826A847}"/>
          </ac:spMkLst>
        </pc:spChg>
        <pc:spChg chg="add del">
          <ac:chgData name="Maurizio D'alessio" userId="6e516120-580a-4ea6-a553-1108e80fb4e9" providerId="ADAL" clId="{836C7E73-002C-4A9E-AC52-5845C965C4D4}" dt="2026-07-15T08:49:38.206" v="279" actId="26606"/>
          <ac:spMkLst>
            <pc:docMk/>
            <pc:sldMk cId="4287207837" sldId="262"/>
            <ac:spMk id="26" creationId="{ED9FFD70-7E69-43F7-BAFF-08A75B3AE097}"/>
          </ac:spMkLst>
        </pc:spChg>
        <pc:spChg chg="add del">
          <ac:chgData name="Maurizio D'alessio" userId="6e516120-580a-4ea6-a553-1108e80fb4e9" providerId="ADAL" clId="{836C7E73-002C-4A9E-AC52-5845C965C4D4}" dt="2026-07-15T08:49:38.206" v="279" actId="26606"/>
          <ac:spMkLst>
            <pc:docMk/>
            <pc:sldMk cId="4287207837" sldId="262"/>
            <ac:spMk id="28" creationId="{9A87AD7E-457F-4836-8DDE-FFE0F009388A}"/>
          </ac:spMkLst>
        </pc:spChg>
        <pc:spChg chg="add">
          <ac:chgData name="Maurizio D'alessio" userId="6e516120-580a-4ea6-a553-1108e80fb4e9" providerId="ADAL" clId="{836C7E73-002C-4A9E-AC52-5845C965C4D4}" dt="2026-07-15T08:49:38.240" v="280" actId="26606"/>
          <ac:spMkLst>
            <pc:docMk/>
            <pc:sldMk cId="4287207837" sldId="262"/>
            <ac:spMk id="32" creationId="{4AC0CD9D-7610-4620-93B4-798CCD9AB581}"/>
          </ac:spMkLst>
        </pc:spChg>
        <pc:spChg chg="add">
          <ac:chgData name="Maurizio D'alessio" userId="6e516120-580a-4ea6-a553-1108e80fb4e9" providerId="ADAL" clId="{836C7E73-002C-4A9E-AC52-5845C965C4D4}" dt="2026-07-15T08:49:38.240" v="280" actId="26606"/>
          <ac:spMkLst>
            <pc:docMk/>
            <pc:sldMk cId="4287207837" sldId="262"/>
            <ac:spMk id="35" creationId="{DE4D62F9-188E-4530-84C2-24BDEE4BEB82}"/>
          </ac:spMkLst>
        </pc:spChg>
        <pc:spChg chg="add">
          <ac:chgData name="Maurizio D'alessio" userId="6e516120-580a-4ea6-a553-1108e80fb4e9" providerId="ADAL" clId="{836C7E73-002C-4A9E-AC52-5845C965C4D4}" dt="2026-07-15T08:49:38.240" v="280" actId="26606"/>
          <ac:spMkLst>
            <pc:docMk/>
            <pc:sldMk cId="4287207837" sldId="262"/>
            <ac:spMk id="36" creationId="{C8A3C342-1D03-412F-8DD3-BF519E8E0AE9}"/>
          </ac:spMkLst>
        </pc:spChg>
        <pc:spChg chg="add">
          <ac:chgData name="Maurizio D'alessio" userId="6e516120-580a-4ea6-a553-1108e80fb4e9" providerId="ADAL" clId="{836C7E73-002C-4A9E-AC52-5845C965C4D4}" dt="2026-07-15T08:49:38.240" v="280" actId="26606"/>
          <ac:spMkLst>
            <pc:docMk/>
            <pc:sldMk cId="4287207837" sldId="262"/>
            <ac:spMk id="37" creationId="{81CC9B02-E087-4350-AEBD-2C3CF001AF01}"/>
          </ac:spMkLst>
        </pc:spChg>
        <pc:spChg chg="add">
          <ac:chgData name="Maurizio D'alessio" userId="6e516120-580a-4ea6-a553-1108e80fb4e9" providerId="ADAL" clId="{836C7E73-002C-4A9E-AC52-5845C965C4D4}" dt="2026-07-15T08:49:38.240" v="280" actId="26606"/>
          <ac:spMkLst>
            <pc:docMk/>
            <pc:sldMk cId="4287207837" sldId="262"/>
            <ac:spMk id="38" creationId="{AC3BF0FA-36FA-4CE9-840E-F7C3A8F168B5}"/>
          </ac:spMkLst>
        </pc:spChg>
        <pc:spChg chg="add">
          <ac:chgData name="Maurizio D'alessio" userId="6e516120-580a-4ea6-a553-1108e80fb4e9" providerId="ADAL" clId="{836C7E73-002C-4A9E-AC52-5845C965C4D4}" dt="2026-07-15T08:49:38.240" v="280" actId="26606"/>
          <ac:spMkLst>
            <pc:docMk/>
            <pc:sldMk cId="4287207837" sldId="262"/>
            <ac:spMk id="39" creationId="{D6F18ACE-6E82-4ADC-8A2F-A1771B309B16}"/>
          </ac:spMkLst>
        </pc:spChg>
        <pc:picChg chg="mod">
          <ac:chgData name="Maurizio D'alessio" userId="6e516120-580a-4ea6-a553-1108e80fb4e9" providerId="ADAL" clId="{836C7E73-002C-4A9E-AC52-5845C965C4D4}" dt="2026-07-15T08:49:38.240" v="280" actId="26606"/>
          <ac:picMkLst>
            <pc:docMk/>
            <pc:sldMk cId="4287207837" sldId="262"/>
            <ac:picMk id="5" creationId="{9BAF78E3-780F-443A-B425-D154D92B5B5A}"/>
          </ac:picMkLst>
        </pc:picChg>
        <pc:picChg chg="add del mod">
          <ac:chgData name="Maurizio D'alessio" userId="6e516120-580a-4ea6-a553-1108e80fb4e9" providerId="ADAL" clId="{836C7E73-002C-4A9E-AC52-5845C965C4D4}" dt="2026-07-15T09:16:52.383" v="376" actId="21"/>
          <ac:picMkLst>
            <pc:docMk/>
            <pc:sldMk cId="4287207837" sldId="262"/>
            <ac:picMk id="6" creationId="{220E07D7-5F56-B85F-E642-21BF335DA998}"/>
          </ac:picMkLst>
        </pc:picChg>
        <pc:picChg chg="add">
          <ac:chgData name="Maurizio D'alessio" userId="6e516120-580a-4ea6-a553-1108e80fb4e9" providerId="ADAL" clId="{836C7E73-002C-4A9E-AC52-5845C965C4D4}" dt="2026-07-15T08:49:35.551" v="278" actId="26606"/>
          <ac:picMkLst>
            <pc:docMk/>
            <pc:sldMk cId="4287207837" sldId="262"/>
            <ac:picMk id="10" creationId="{41B68C77-138E-4BF7-A276-BD0C78A4219F}"/>
          </ac:picMkLst>
        </pc:picChg>
        <pc:picChg chg="del">
          <ac:chgData name="Maurizio D'alessio" userId="6e516120-580a-4ea6-a553-1108e80fb4e9" providerId="ADAL" clId="{836C7E73-002C-4A9E-AC52-5845C965C4D4}" dt="2026-07-15T08:49:38.206" v="279" actId="26606"/>
          <ac:picMkLst>
            <pc:docMk/>
            <pc:sldMk cId="4287207837" sldId="262"/>
            <ac:picMk id="12" creationId="{7C268552-D473-46ED-B1B8-422042C4DEF1}"/>
          </ac:picMkLst>
        </pc:picChg>
        <pc:picChg chg="add mod">
          <ac:chgData name="Maurizio D'alessio" userId="6e516120-580a-4ea6-a553-1108e80fb4e9" providerId="ADAL" clId="{836C7E73-002C-4A9E-AC52-5845C965C4D4}" dt="2026-07-15T10:00:35.274" v="455"/>
          <ac:picMkLst>
            <pc:docMk/>
            <pc:sldMk cId="4287207837" sldId="262"/>
            <ac:picMk id="13" creationId="{19CBFA61-5C08-33C8-A03C-DFB8C4A56690}"/>
          </ac:picMkLst>
        </pc:picChg>
        <pc:picChg chg="add del">
          <ac:chgData name="Maurizio D'alessio" userId="6e516120-580a-4ea6-a553-1108e80fb4e9" providerId="ADAL" clId="{836C7E73-002C-4A9E-AC52-5845C965C4D4}" dt="2026-07-15T08:49:38.206" v="279" actId="26606"/>
          <ac:picMkLst>
            <pc:docMk/>
            <pc:sldMk cId="4287207837" sldId="262"/>
            <ac:picMk id="18" creationId="{69F01145-BEA3-4CBF-AA21-10077B948CA8}"/>
          </ac:picMkLst>
        </pc:picChg>
        <pc:picChg chg="add">
          <ac:chgData name="Maurizio D'alessio" userId="6e516120-580a-4ea6-a553-1108e80fb4e9" providerId="ADAL" clId="{836C7E73-002C-4A9E-AC52-5845C965C4D4}" dt="2026-07-15T08:49:38.240" v="280" actId="26606"/>
          <ac:picMkLst>
            <pc:docMk/>
            <pc:sldMk cId="4287207837" sldId="262"/>
            <ac:picMk id="34" creationId="{69F01145-BEA3-4CBF-AA21-10077B948CA8}"/>
          </ac:picMkLst>
        </pc:picChg>
      </pc:sldChg>
      <pc:sldChg chg="addSp delSp modSp mod modTransition modAnim">
        <pc:chgData name="Maurizio D'alessio" userId="6e516120-580a-4ea6-a553-1108e80fb4e9" providerId="ADAL" clId="{836C7E73-002C-4A9E-AC52-5845C965C4D4}" dt="2026-07-15T10:05:12.257" v="459"/>
        <pc:sldMkLst>
          <pc:docMk/>
          <pc:sldMk cId="4021024359" sldId="263"/>
        </pc:sldMkLst>
        <pc:spChg chg="mod">
          <ac:chgData name="Maurizio D'alessio" userId="6e516120-580a-4ea6-a553-1108e80fb4e9" providerId="ADAL" clId="{836C7E73-002C-4A9E-AC52-5845C965C4D4}" dt="2026-07-15T08:48:26.019" v="273"/>
          <ac:spMkLst>
            <pc:docMk/>
            <pc:sldMk cId="4021024359" sldId="263"/>
            <ac:spMk id="2" creationId="{44FE78AE-557C-07FE-918D-2246A7F01AB4}"/>
          </ac:spMkLst>
        </pc:spChg>
        <pc:spChg chg="del">
          <ac:chgData name="Maurizio D'alessio" userId="6e516120-580a-4ea6-a553-1108e80fb4e9" providerId="ADAL" clId="{836C7E73-002C-4A9E-AC52-5845C965C4D4}" dt="2026-07-15T08:50:00.813" v="281" actId="26606"/>
          <ac:spMkLst>
            <pc:docMk/>
            <pc:sldMk cId="4021024359" sldId="263"/>
            <ac:spMk id="3" creationId="{44805694-9843-0FE3-EBD0-A8BBDD7F452D}"/>
          </ac:spMkLst>
        </pc:spChg>
        <pc:graphicFrameChg chg="add mod">
          <ac:chgData name="Maurizio D'alessio" userId="6e516120-580a-4ea6-a553-1108e80fb4e9" providerId="ADAL" clId="{836C7E73-002C-4A9E-AC52-5845C965C4D4}" dt="2026-07-15T09:14:10.771" v="355" actId="14100"/>
          <ac:graphicFrameMkLst>
            <pc:docMk/>
            <pc:sldMk cId="4021024359" sldId="263"/>
            <ac:graphicFrameMk id="5" creationId="{9DE25156-ADC3-B7BA-4A84-85F433251D1C}"/>
          </ac:graphicFrameMkLst>
        </pc:graphicFrameChg>
        <pc:picChg chg="add del mod">
          <ac:chgData name="Maurizio D'alessio" userId="6e516120-580a-4ea6-a553-1108e80fb4e9" providerId="ADAL" clId="{836C7E73-002C-4A9E-AC52-5845C965C4D4}" dt="2026-07-15T09:16:57.767" v="377" actId="21"/>
          <ac:picMkLst>
            <pc:docMk/>
            <pc:sldMk cId="4021024359" sldId="263"/>
            <ac:picMk id="6" creationId="{84BCE0E5-EE3A-2903-4106-70DFED74F50D}"/>
          </ac:picMkLst>
        </pc:picChg>
        <pc:picChg chg="add del mod">
          <ac:chgData name="Maurizio D'alessio" userId="6e516120-580a-4ea6-a553-1108e80fb4e9" providerId="ADAL" clId="{836C7E73-002C-4A9E-AC52-5845C965C4D4}" dt="2026-07-15T10:04:40.057" v="458"/>
          <ac:picMkLst>
            <pc:docMk/>
            <pc:sldMk cId="4021024359" sldId="263"/>
            <ac:picMk id="11" creationId="{D8712380-5F17-C142-FACE-7071390302C0}"/>
          </ac:picMkLst>
        </pc:picChg>
        <pc:picChg chg="add del mod ord">
          <ac:chgData name="Maurizio D'alessio" userId="6e516120-580a-4ea6-a553-1108e80fb4e9" providerId="ADAL" clId="{836C7E73-002C-4A9E-AC52-5845C965C4D4}" dt="2026-07-15T10:05:12.257" v="459"/>
          <ac:picMkLst>
            <pc:docMk/>
            <pc:sldMk cId="4021024359" sldId="263"/>
            <ac:picMk id="14" creationId="{CE1EBDB7-6D1D-F16E-5CDB-272EEB63E29B}"/>
          </ac:picMkLst>
        </pc:picChg>
        <pc:picChg chg="add mod">
          <ac:chgData name="Maurizio D'alessio" userId="6e516120-580a-4ea6-a553-1108e80fb4e9" providerId="ADAL" clId="{836C7E73-002C-4A9E-AC52-5845C965C4D4}" dt="2026-07-15T10:05:12.257" v="459"/>
          <ac:picMkLst>
            <pc:docMk/>
            <pc:sldMk cId="4021024359" sldId="263"/>
            <ac:picMk id="15" creationId="{B03CDCC1-744A-E930-4862-919B6A557D62}"/>
          </ac:picMkLst>
        </pc:picChg>
      </pc:sldChg>
      <pc:sldChg chg="addSp delSp modSp mod modTransition setBg modAnim setClrOvrMap">
        <pc:chgData name="Maurizio D'alessio" userId="6e516120-580a-4ea6-a553-1108e80fb4e9" providerId="ADAL" clId="{836C7E73-002C-4A9E-AC52-5845C965C4D4}" dt="2026-07-15T10:07:36.703" v="463"/>
        <pc:sldMkLst>
          <pc:docMk/>
          <pc:sldMk cId="472311905" sldId="264"/>
        </pc:sldMkLst>
        <pc:spChg chg="mod">
          <ac:chgData name="Maurizio D'alessio" userId="6e516120-580a-4ea6-a553-1108e80fb4e9" providerId="ADAL" clId="{836C7E73-002C-4A9E-AC52-5845C965C4D4}" dt="2026-07-15T08:50:39.745" v="284" actId="26606"/>
          <ac:spMkLst>
            <pc:docMk/>
            <pc:sldMk cId="472311905" sldId="264"/>
            <ac:spMk id="2" creationId="{E7AF366B-E787-BB0C-6F55-10CBE70FE67B}"/>
          </ac:spMkLst>
        </pc:spChg>
        <pc:spChg chg="add del">
          <ac:chgData name="Maurizio D'alessio" userId="6e516120-580a-4ea6-a553-1108e80fb4e9" providerId="ADAL" clId="{836C7E73-002C-4A9E-AC52-5845C965C4D4}" dt="2026-07-15T08:50:39.745" v="284" actId="26606"/>
          <ac:spMkLst>
            <pc:docMk/>
            <pc:sldMk cId="472311905" sldId="264"/>
            <ac:spMk id="3" creationId="{15487FD7-A44F-62B6-D737-C358793A364D}"/>
          </ac:spMkLst>
        </pc:spChg>
        <pc:spChg chg="add">
          <ac:chgData name="Maurizio D'alessio" userId="6e516120-580a-4ea6-a553-1108e80fb4e9" providerId="ADAL" clId="{836C7E73-002C-4A9E-AC52-5845C965C4D4}" dt="2026-07-15T08:50:39.745" v="284" actId="26606"/>
          <ac:spMkLst>
            <pc:docMk/>
            <pc:sldMk cId="472311905" sldId="264"/>
            <ac:spMk id="13" creationId="{C393B4A7-6ABF-423D-A762-3CDB4897A833}"/>
          </ac:spMkLst>
        </pc:spChg>
        <pc:spChg chg="add">
          <ac:chgData name="Maurizio D'alessio" userId="6e516120-580a-4ea6-a553-1108e80fb4e9" providerId="ADAL" clId="{836C7E73-002C-4A9E-AC52-5845C965C4D4}" dt="2026-07-15T08:50:39.745" v="284" actId="26606"/>
          <ac:spMkLst>
            <pc:docMk/>
            <pc:sldMk cId="472311905" sldId="264"/>
            <ac:spMk id="19" creationId="{01AD250C-F2EA-449F-9B14-DF5BB674C500}"/>
          </ac:spMkLst>
        </pc:spChg>
        <pc:spChg chg="add">
          <ac:chgData name="Maurizio D'alessio" userId="6e516120-580a-4ea6-a553-1108e80fb4e9" providerId="ADAL" clId="{836C7E73-002C-4A9E-AC52-5845C965C4D4}" dt="2026-07-15T08:50:39.745" v="284" actId="26606"/>
          <ac:spMkLst>
            <pc:docMk/>
            <pc:sldMk cId="472311905" sldId="264"/>
            <ac:spMk id="21" creationId="{47AEA421-5F29-4BA7-9360-2501B5987921}"/>
          </ac:spMkLst>
        </pc:spChg>
        <pc:spChg chg="add">
          <ac:chgData name="Maurizio D'alessio" userId="6e516120-580a-4ea6-a553-1108e80fb4e9" providerId="ADAL" clId="{836C7E73-002C-4A9E-AC52-5845C965C4D4}" dt="2026-07-15T08:50:39.745" v="284" actId="26606"/>
          <ac:spMkLst>
            <pc:docMk/>
            <pc:sldMk cId="472311905" sldId="264"/>
            <ac:spMk id="23" creationId="{9348F0CB-4904-4DEF-BDD4-ADEC2DCCCBD7}"/>
          </ac:spMkLst>
        </pc:spChg>
        <pc:spChg chg="add">
          <ac:chgData name="Maurizio D'alessio" userId="6e516120-580a-4ea6-a553-1108e80fb4e9" providerId="ADAL" clId="{836C7E73-002C-4A9E-AC52-5845C965C4D4}" dt="2026-07-15T08:50:39.745" v="284" actId="26606"/>
          <ac:spMkLst>
            <pc:docMk/>
            <pc:sldMk cId="472311905" sldId="264"/>
            <ac:spMk id="25" creationId="{1583E1B8-79B3-49BB-8704-58E4AB1AF213}"/>
          </ac:spMkLst>
        </pc:spChg>
        <pc:spChg chg="add">
          <ac:chgData name="Maurizio D'alessio" userId="6e516120-580a-4ea6-a553-1108e80fb4e9" providerId="ADAL" clId="{836C7E73-002C-4A9E-AC52-5845C965C4D4}" dt="2026-07-15T08:50:39.745" v="284" actId="26606"/>
          <ac:spMkLst>
            <pc:docMk/>
            <pc:sldMk cId="472311905" sldId="264"/>
            <ac:spMk id="27" creationId="{7BB34D5F-2B87-438E-8236-69C6068D47A4}"/>
          </ac:spMkLst>
        </pc:spChg>
        <pc:graphicFrameChg chg="add del">
          <ac:chgData name="Maurizio D'alessio" userId="6e516120-580a-4ea6-a553-1108e80fb4e9" providerId="ADAL" clId="{836C7E73-002C-4A9E-AC52-5845C965C4D4}" dt="2026-07-15T08:50:39.661" v="283" actId="26606"/>
          <ac:graphicFrameMkLst>
            <pc:docMk/>
            <pc:sldMk cId="472311905" sldId="264"/>
            <ac:graphicFrameMk id="5" creationId="{B1E28924-FD3D-35F2-81BF-CD13F3EFDD4C}"/>
          </ac:graphicFrameMkLst>
        </pc:graphicFrameChg>
        <pc:picChg chg="add del mod">
          <ac:chgData name="Maurizio D'alessio" userId="6e516120-580a-4ea6-a553-1108e80fb4e9" providerId="ADAL" clId="{836C7E73-002C-4A9E-AC52-5845C965C4D4}" dt="2026-07-15T09:17:04.016" v="378" actId="21"/>
          <ac:picMkLst>
            <pc:docMk/>
            <pc:sldMk cId="472311905" sldId="264"/>
            <ac:picMk id="6" creationId="{4CA07E17-E5DA-EFBE-FE46-A194C618B29B}"/>
          </ac:picMkLst>
        </pc:picChg>
        <pc:picChg chg="add">
          <ac:chgData name="Maurizio D'alessio" userId="6e516120-580a-4ea6-a553-1108e80fb4e9" providerId="ADAL" clId="{836C7E73-002C-4A9E-AC52-5845C965C4D4}" dt="2026-07-15T08:50:39.745" v="284" actId="26606"/>
          <ac:picMkLst>
            <pc:docMk/>
            <pc:sldMk cId="472311905" sldId="264"/>
            <ac:picMk id="9" creationId="{F1B8F9CB-890B-4CB8-B503-188A763E2FC1}"/>
          </ac:picMkLst>
        </pc:picChg>
        <pc:picChg chg="add del mod">
          <ac:chgData name="Maurizio D'alessio" userId="6e516120-580a-4ea6-a553-1108e80fb4e9" providerId="ADAL" clId="{836C7E73-002C-4A9E-AC52-5845C965C4D4}" dt="2026-07-15T10:07:02.594" v="462"/>
          <ac:picMkLst>
            <pc:docMk/>
            <pc:sldMk cId="472311905" sldId="264"/>
            <ac:picMk id="14" creationId="{5C7CE2B7-2ACE-19DA-5CBC-D1027E0F122F}"/>
          </ac:picMkLst>
        </pc:picChg>
        <pc:picChg chg="add">
          <ac:chgData name="Maurizio D'alessio" userId="6e516120-580a-4ea6-a553-1108e80fb4e9" providerId="ADAL" clId="{836C7E73-002C-4A9E-AC52-5845C965C4D4}" dt="2026-07-15T08:50:39.745" v="284" actId="26606"/>
          <ac:picMkLst>
            <pc:docMk/>
            <pc:sldMk cId="472311905" sldId="264"/>
            <ac:picMk id="15" creationId="{9CD2319A-6FA9-4EFB-9EDF-7304467425E8}"/>
          </ac:picMkLst>
        </pc:picChg>
        <pc:picChg chg="add del mod ord">
          <ac:chgData name="Maurizio D'alessio" userId="6e516120-580a-4ea6-a553-1108e80fb4e9" providerId="ADAL" clId="{836C7E73-002C-4A9E-AC52-5845C965C4D4}" dt="2026-07-15T10:07:36.703" v="463"/>
          <ac:picMkLst>
            <pc:docMk/>
            <pc:sldMk cId="472311905" sldId="264"/>
            <ac:picMk id="20" creationId="{07E5D466-376E-BF0F-451A-18CCCE5A9028}"/>
          </ac:picMkLst>
        </pc:picChg>
        <pc:picChg chg="add mod">
          <ac:chgData name="Maurizio D'alessio" userId="6e516120-580a-4ea6-a553-1108e80fb4e9" providerId="ADAL" clId="{836C7E73-002C-4A9E-AC52-5845C965C4D4}" dt="2026-07-15T10:07:36.703" v="463"/>
          <ac:picMkLst>
            <pc:docMk/>
            <pc:sldMk cId="472311905" sldId="264"/>
            <ac:picMk id="22" creationId="{799EE833-559C-13BE-C05F-54E540B86B34}"/>
          </ac:picMkLst>
        </pc:picChg>
      </pc:sldChg>
      <pc:sldChg chg="addSp delSp modSp mod modTransition modAnim">
        <pc:chgData name="Maurizio D'alessio" userId="6e516120-580a-4ea6-a553-1108e80fb4e9" providerId="ADAL" clId="{836C7E73-002C-4A9E-AC52-5845C965C4D4}" dt="2026-07-15T10:10:26.934" v="473"/>
        <pc:sldMkLst>
          <pc:docMk/>
          <pc:sldMk cId="2694328086" sldId="265"/>
        </pc:sldMkLst>
        <pc:spChg chg="mod">
          <ac:chgData name="Maurizio D'alessio" userId="6e516120-580a-4ea6-a553-1108e80fb4e9" providerId="ADAL" clId="{836C7E73-002C-4A9E-AC52-5845C965C4D4}" dt="2026-07-15T08:48:26.019" v="273"/>
          <ac:spMkLst>
            <pc:docMk/>
            <pc:sldMk cId="2694328086" sldId="265"/>
            <ac:spMk id="2" creationId="{113219C8-B8F1-EB4E-62AA-7F82E3580EE0}"/>
          </ac:spMkLst>
        </pc:spChg>
        <pc:spChg chg="del mod">
          <ac:chgData name="Maurizio D'alessio" userId="6e516120-580a-4ea6-a553-1108e80fb4e9" providerId="ADAL" clId="{836C7E73-002C-4A9E-AC52-5845C965C4D4}" dt="2026-07-15T08:51:23.098" v="285" actId="26606"/>
          <ac:spMkLst>
            <pc:docMk/>
            <pc:sldMk cId="2694328086" sldId="265"/>
            <ac:spMk id="3" creationId="{E187E123-C54F-62C7-D12A-D083D5D424C5}"/>
          </ac:spMkLst>
        </pc:spChg>
        <pc:graphicFrameChg chg="add">
          <ac:chgData name="Maurizio D'alessio" userId="6e516120-580a-4ea6-a553-1108e80fb4e9" providerId="ADAL" clId="{836C7E73-002C-4A9E-AC52-5845C965C4D4}" dt="2026-07-15T08:51:23.098" v="285" actId="26606"/>
          <ac:graphicFrameMkLst>
            <pc:docMk/>
            <pc:sldMk cId="2694328086" sldId="265"/>
            <ac:graphicFrameMk id="5" creationId="{9E232147-18FA-D637-2AF1-B2BE5996C645}"/>
          </ac:graphicFrameMkLst>
        </pc:graphicFrameChg>
        <pc:picChg chg="add del mod">
          <ac:chgData name="Maurizio D'alessio" userId="6e516120-580a-4ea6-a553-1108e80fb4e9" providerId="ADAL" clId="{836C7E73-002C-4A9E-AC52-5845C965C4D4}" dt="2026-07-15T09:15:25.111" v="368" actId="22"/>
          <ac:picMkLst>
            <pc:docMk/>
            <pc:sldMk cId="2694328086" sldId="265"/>
            <ac:picMk id="6" creationId="{74D6F1B1-22DE-C3A3-4FDB-E38035AB1BF2}"/>
          </ac:picMkLst>
        </pc:picChg>
        <pc:picChg chg="add del mod">
          <ac:chgData name="Maurizio D'alessio" userId="6e516120-580a-4ea6-a553-1108e80fb4e9" providerId="ADAL" clId="{836C7E73-002C-4A9E-AC52-5845C965C4D4}" dt="2026-07-15T10:09:08.567" v="466"/>
          <ac:picMkLst>
            <pc:docMk/>
            <pc:sldMk cId="2694328086" sldId="265"/>
            <ac:picMk id="11" creationId="{75B5F41C-77BB-A197-DB49-C9C969E3934B}"/>
          </ac:picMkLst>
        </pc:picChg>
        <pc:picChg chg="add del mod ord">
          <ac:chgData name="Maurizio D'alessio" userId="6e516120-580a-4ea6-a553-1108e80fb4e9" providerId="ADAL" clId="{836C7E73-002C-4A9E-AC52-5845C965C4D4}" dt="2026-07-15T10:09:30.787" v="467"/>
          <ac:picMkLst>
            <pc:docMk/>
            <pc:sldMk cId="2694328086" sldId="265"/>
            <ac:picMk id="14" creationId="{89F5B15B-80CE-8B43-701A-95377752278C}"/>
          </ac:picMkLst>
        </pc:picChg>
        <pc:picChg chg="add del mod">
          <ac:chgData name="Maurizio D'alessio" userId="6e516120-580a-4ea6-a553-1108e80fb4e9" providerId="ADAL" clId="{836C7E73-002C-4A9E-AC52-5845C965C4D4}" dt="2026-07-15T10:09:34.212" v="469"/>
          <ac:picMkLst>
            <pc:docMk/>
            <pc:sldMk cId="2694328086" sldId="265"/>
            <ac:picMk id="15" creationId="{3B601791-CC38-58C5-6710-DE4E13071474}"/>
          </ac:picMkLst>
        </pc:picChg>
        <pc:picChg chg="add del mod ord">
          <ac:chgData name="Maurizio D'alessio" userId="6e516120-580a-4ea6-a553-1108e80fb4e9" providerId="ADAL" clId="{836C7E73-002C-4A9E-AC52-5845C965C4D4}" dt="2026-07-15T10:09:46.252" v="470"/>
          <ac:picMkLst>
            <pc:docMk/>
            <pc:sldMk cId="2694328086" sldId="265"/>
            <ac:picMk id="18" creationId="{16CCCD48-8519-7DC0-01E7-26AEAA4D6D84}"/>
          </ac:picMkLst>
        </pc:picChg>
        <pc:picChg chg="add del mod">
          <ac:chgData name="Maurizio D'alessio" userId="6e516120-580a-4ea6-a553-1108e80fb4e9" providerId="ADAL" clId="{836C7E73-002C-4A9E-AC52-5845C965C4D4}" dt="2026-07-15T10:09:48.406" v="472"/>
          <ac:picMkLst>
            <pc:docMk/>
            <pc:sldMk cId="2694328086" sldId="265"/>
            <ac:picMk id="19" creationId="{92D03C63-FBE9-16AB-6858-AD88959160B9}"/>
          </ac:picMkLst>
        </pc:picChg>
        <pc:picChg chg="add del mod ord">
          <ac:chgData name="Maurizio D'alessio" userId="6e516120-580a-4ea6-a553-1108e80fb4e9" providerId="ADAL" clId="{836C7E73-002C-4A9E-AC52-5845C965C4D4}" dt="2026-07-15T10:10:26.934" v="473"/>
          <ac:picMkLst>
            <pc:docMk/>
            <pc:sldMk cId="2694328086" sldId="265"/>
            <ac:picMk id="22" creationId="{06208B00-B5F4-DDC0-0CE7-00A7365F7CB4}"/>
          </ac:picMkLst>
        </pc:picChg>
        <pc:picChg chg="add mod">
          <ac:chgData name="Maurizio D'alessio" userId="6e516120-580a-4ea6-a553-1108e80fb4e9" providerId="ADAL" clId="{836C7E73-002C-4A9E-AC52-5845C965C4D4}" dt="2026-07-15T10:10:26.934" v="473"/>
          <ac:picMkLst>
            <pc:docMk/>
            <pc:sldMk cId="2694328086" sldId="265"/>
            <ac:picMk id="23" creationId="{438EEE2D-672A-3457-BDD6-EA41C04168E4}"/>
          </ac:picMkLst>
        </pc:picChg>
      </pc:sldChg>
      <pc:sldChg chg="addSp delSp modSp mod setBg setClrOvrMap">
        <pc:chgData name="Maurizio D'alessio" userId="6e516120-580a-4ea6-a553-1108e80fb4e9" providerId="ADAL" clId="{836C7E73-002C-4A9E-AC52-5845C965C4D4}" dt="2026-07-15T10:13:52.982" v="475"/>
        <pc:sldMkLst>
          <pc:docMk/>
          <pc:sldMk cId="1219102677" sldId="266"/>
        </pc:sldMkLst>
        <pc:spChg chg="mod">
          <ac:chgData name="Maurizio D'alessio" userId="6e516120-580a-4ea6-a553-1108e80fb4e9" providerId="ADAL" clId="{836C7E73-002C-4A9E-AC52-5845C965C4D4}" dt="2026-07-15T09:00:15.298" v="289" actId="26606"/>
          <ac:spMkLst>
            <pc:docMk/>
            <pc:sldMk cId="1219102677" sldId="266"/>
            <ac:spMk id="2" creationId="{67DC2735-3273-F47D-686D-5AB0C0F8D1CB}"/>
          </ac:spMkLst>
        </pc:spChg>
        <pc:spChg chg="del">
          <ac:chgData name="Maurizio D'alessio" userId="6e516120-580a-4ea6-a553-1108e80fb4e9" providerId="ADAL" clId="{836C7E73-002C-4A9E-AC52-5845C965C4D4}" dt="2026-07-15T09:00:15.298" v="289" actId="26606"/>
          <ac:spMkLst>
            <pc:docMk/>
            <pc:sldMk cId="1219102677" sldId="266"/>
            <ac:spMk id="3" creationId="{FF7C0D46-607B-3F18-979F-41F43778ED25}"/>
          </ac:spMkLst>
        </pc:spChg>
        <pc:spChg chg="add">
          <ac:chgData name="Maurizio D'alessio" userId="6e516120-580a-4ea6-a553-1108e80fb4e9" providerId="ADAL" clId="{836C7E73-002C-4A9E-AC52-5845C965C4D4}" dt="2026-07-15T09:00:15.298" v="289" actId="26606"/>
          <ac:spMkLst>
            <pc:docMk/>
            <pc:sldMk cId="1219102677" sldId="266"/>
            <ac:spMk id="13" creationId="{C393B4A7-6ABF-423D-A762-3CDB4897A833}"/>
          </ac:spMkLst>
        </pc:spChg>
        <pc:spChg chg="add">
          <ac:chgData name="Maurizio D'alessio" userId="6e516120-580a-4ea6-a553-1108e80fb4e9" providerId="ADAL" clId="{836C7E73-002C-4A9E-AC52-5845C965C4D4}" dt="2026-07-15T09:00:15.298" v="289" actId="26606"/>
          <ac:spMkLst>
            <pc:docMk/>
            <pc:sldMk cId="1219102677" sldId="266"/>
            <ac:spMk id="19" creationId="{01AD250C-F2EA-449F-9B14-DF5BB674C500}"/>
          </ac:spMkLst>
        </pc:spChg>
        <pc:spChg chg="add">
          <ac:chgData name="Maurizio D'alessio" userId="6e516120-580a-4ea6-a553-1108e80fb4e9" providerId="ADAL" clId="{836C7E73-002C-4A9E-AC52-5845C965C4D4}" dt="2026-07-15T09:00:15.298" v="289" actId="26606"/>
          <ac:spMkLst>
            <pc:docMk/>
            <pc:sldMk cId="1219102677" sldId="266"/>
            <ac:spMk id="21" creationId="{ABE6F9A3-300E-47F5-B41C-C8C5E758DE7C}"/>
          </ac:spMkLst>
        </pc:spChg>
        <pc:spChg chg="add">
          <ac:chgData name="Maurizio D'alessio" userId="6e516120-580a-4ea6-a553-1108e80fb4e9" providerId="ADAL" clId="{836C7E73-002C-4A9E-AC52-5845C965C4D4}" dt="2026-07-15T09:00:15.298" v="289" actId="26606"/>
          <ac:spMkLst>
            <pc:docMk/>
            <pc:sldMk cId="1219102677" sldId="266"/>
            <ac:spMk id="23" creationId="{61B4701B-39FE-43B8-86AA-D6B8789C2207}"/>
          </ac:spMkLst>
        </pc:spChg>
        <pc:spChg chg="add">
          <ac:chgData name="Maurizio D'alessio" userId="6e516120-580a-4ea6-a553-1108e80fb4e9" providerId="ADAL" clId="{836C7E73-002C-4A9E-AC52-5845C965C4D4}" dt="2026-07-15T09:00:15.298" v="289" actId="26606"/>
          <ac:spMkLst>
            <pc:docMk/>
            <pc:sldMk cId="1219102677" sldId="266"/>
            <ac:spMk id="25" creationId="{E9A7EF13-49FA-4355-971A-34B065F35022}"/>
          </ac:spMkLst>
        </pc:spChg>
        <pc:spChg chg="add">
          <ac:chgData name="Maurizio D'alessio" userId="6e516120-580a-4ea6-a553-1108e80fb4e9" providerId="ADAL" clId="{836C7E73-002C-4A9E-AC52-5845C965C4D4}" dt="2026-07-15T09:00:15.298" v="289" actId="26606"/>
          <ac:spMkLst>
            <pc:docMk/>
            <pc:sldMk cId="1219102677" sldId="266"/>
            <ac:spMk id="27" creationId="{92CF3C3E-0F7B-4F0C-8EBD-BDD38E9C66F5}"/>
          </ac:spMkLst>
        </pc:spChg>
        <pc:picChg chg="add">
          <ac:chgData name="Maurizio D'alessio" userId="6e516120-580a-4ea6-a553-1108e80fb4e9" providerId="ADAL" clId="{836C7E73-002C-4A9E-AC52-5845C965C4D4}" dt="2026-07-15T09:00:15.298" v="289" actId="26606"/>
          <ac:picMkLst>
            <pc:docMk/>
            <pc:sldMk cId="1219102677" sldId="266"/>
            <ac:picMk id="9" creationId="{F1B8F9CB-890B-4CB8-B503-188A763E2FC1}"/>
          </ac:picMkLst>
        </pc:picChg>
        <pc:picChg chg="add">
          <ac:chgData name="Maurizio D'alessio" userId="6e516120-580a-4ea6-a553-1108e80fb4e9" providerId="ADAL" clId="{836C7E73-002C-4A9E-AC52-5845C965C4D4}" dt="2026-07-15T09:00:15.298" v="289" actId="26606"/>
          <ac:picMkLst>
            <pc:docMk/>
            <pc:sldMk cId="1219102677" sldId="266"/>
            <ac:picMk id="11" creationId="{AA632AB4-3837-4FD0-8B62-0A18B573F46D}"/>
          </ac:picMkLst>
        </pc:picChg>
        <pc:picChg chg="add mod">
          <ac:chgData name="Maurizio D'alessio" userId="6e516120-580a-4ea6-a553-1108e80fb4e9" providerId="ADAL" clId="{836C7E73-002C-4A9E-AC52-5845C965C4D4}" dt="2026-07-15T10:13:52.982" v="475"/>
          <ac:picMkLst>
            <pc:docMk/>
            <pc:sldMk cId="1219102677" sldId="266"/>
            <ac:picMk id="14" creationId="{D0531AF3-1D2D-FDD4-C796-B24F324CA849}"/>
          </ac:picMkLst>
        </pc:picChg>
      </pc:sldChg>
      <pc:sldChg chg="addSp delSp modSp mod">
        <pc:chgData name="Maurizio D'alessio" userId="6e516120-580a-4ea6-a553-1108e80fb4e9" providerId="ADAL" clId="{836C7E73-002C-4A9E-AC52-5845C965C4D4}" dt="2026-07-15T10:22:26.642" v="476"/>
        <pc:sldMkLst>
          <pc:docMk/>
          <pc:sldMk cId="1707334548" sldId="267"/>
        </pc:sldMkLst>
        <pc:spChg chg="mod">
          <ac:chgData name="Maurizio D'alessio" userId="6e516120-580a-4ea6-a553-1108e80fb4e9" providerId="ADAL" clId="{836C7E73-002C-4A9E-AC52-5845C965C4D4}" dt="2026-07-15T08:48:26.019" v="273"/>
          <ac:spMkLst>
            <pc:docMk/>
            <pc:sldMk cId="1707334548" sldId="267"/>
            <ac:spMk id="2" creationId="{23CA68DE-5084-C1A7-CC79-E123ABF07E6E}"/>
          </ac:spMkLst>
        </pc:spChg>
        <pc:spChg chg="del">
          <ac:chgData name="Maurizio D'alessio" userId="6e516120-580a-4ea6-a553-1108e80fb4e9" providerId="ADAL" clId="{836C7E73-002C-4A9E-AC52-5845C965C4D4}" dt="2026-07-15T09:00:52.322" v="290" actId="26606"/>
          <ac:spMkLst>
            <pc:docMk/>
            <pc:sldMk cId="1707334548" sldId="267"/>
            <ac:spMk id="3" creationId="{E694C9E9-8838-F4FD-479B-4A8687B38CDE}"/>
          </ac:spMkLst>
        </pc:spChg>
        <pc:graphicFrameChg chg="add">
          <ac:chgData name="Maurizio D'alessio" userId="6e516120-580a-4ea6-a553-1108e80fb4e9" providerId="ADAL" clId="{836C7E73-002C-4A9E-AC52-5845C965C4D4}" dt="2026-07-15T09:00:52.322" v="290" actId="26606"/>
          <ac:graphicFrameMkLst>
            <pc:docMk/>
            <pc:sldMk cId="1707334548" sldId="267"/>
            <ac:graphicFrameMk id="5" creationId="{3E5DCA47-7402-0087-FAD4-18000C4EEB00}"/>
          </ac:graphicFrameMkLst>
        </pc:graphicFrameChg>
        <pc:picChg chg="add mod">
          <ac:chgData name="Maurizio D'alessio" userId="6e516120-580a-4ea6-a553-1108e80fb4e9" providerId="ADAL" clId="{836C7E73-002C-4A9E-AC52-5845C965C4D4}" dt="2026-07-15T10:22:26.642" v="476"/>
          <ac:picMkLst>
            <pc:docMk/>
            <pc:sldMk cId="1707334548" sldId="267"/>
            <ac:picMk id="11" creationId="{D519DBDE-CB61-A262-D785-85E61F544369}"/>
          </ac:picMkLst>
        </pc:picChg>
      </pc:sldChg>
      <pc:sldChg chg="addSp delSp modSp mod setBg">
        <pc:chgData name="Maurizio D'alessio" userId="6e516120-580a-4ea6-a553-1108e80fb4e9" providerId="ADAL" clId="{836C7E73-002C-4A9E-AC52-5845C965C4D4}" dt="2026-07-15T10:24:09.160" v="477"/>
        <pc:sldMkLst>
          <pc:docMk/>
          <pc:sldMk cId="453892973" sldId="268"/>
        </pc:sldMkLst>
        <pc:spChg chg="mod">
          <ac:chgData name="Maurizio D'alessio" userId="6e516120-580a-4ea6-a553-1108e80fb4e9" providerId="ADAL" clId="{836C7E73-002C-4A9E-AC52-5845C965C4D4}" dt="2026-07-15T09:01:57.835" v="292" actId="26606"/>
          <ac:spMkLst>
            <pc:docMk/>
            <pc:sldMk cId="453892973" sldId="268"/>
            <ac:spMk id="2" creationId="{77C05F28-BC65-F6AB-EFA1-64568B68E1D4}"/>
          </ac:spMkLst>
        </pc:spChg>
        <pc:spChg chg="del mod">
          <ac:chgData name="Maurizio D'alessio" userId="6e516120-580a-4ea6-a553-1108e80fb4e9" providerId="ADAL" clId="{836C7E73-002C-4A9E-AC52-5845C965C4D4}" dt="2026-07-15T09:01:57.862" v="293" actId="26606"/>
          <ac:spMkLst>
            <pc:docMk/>
            <pc:sldMk cId="453892973" sldId="268"/>
            <ac:spMk id="3" creationId="{40AA7A9D-A3BC-ED2F-584C-A4FB45E5404F}"/>
          </ac:spMkLst>
        </pc:spChg>
        <pc:spChg chg="add del">
          <ac:chgData name="Maurizio D'alessio" userId="6e516120-580a-4ea6-a553-1108e80fb4e9" providerId="ADAL" clId="{836C7E73-002C-4A9E-AC52-5845C965C4D4}" dt="2026-07-15T09:01:57.835" v="292" actId="26606"/>
          <ac:spMkLst>
            <pc:docMk/>
            <pc:sldMk cId="453892973" sldId="268"/>
            <ac:spMk id="12" creationId="{4FA533C5-33E3-4611-AF9F-72811D8B26A6}"/>
          </ac:spMkLst>
        </pc:spChg>
        <pc:spChg chg="add del">
          <ac:chgData name="Maurizio D'alessio" userId="6e516120-580a-4ea6-a553-1108e80fb4e9" providerId="ADAL" clId="{836C7E73-002C-4A9E-AC52-5845C965C4D4}" dt="2026-07-15T09:01:57.835" v="292" actId="26606"/>
          <ac:spMkLst>
            <pc:docMk/>
            <pc:sldMk cId="453892973" sldId="268"/>
            <ac:spMk id="18" creationId="{87F0FDC4-AD8C-47D9-9131-623C98ADB0AE}"/>
          </ac:spMkLst>
        </pc:spChg>
        <pc:spChg chg="add del">
          <ac:chgData name="Maurizio D'alessio" userId="6e516120-580a-4ea6-a553-1108e80fb4e9" providerId="ADAL" clId="{836C7E73-002C-4A9E-AC52-5845C965C4D4}" dt="2026-07-15T09:01:57.835" v="292" actId="26606"/>
          <ac:spMkLst>
            <pc:docMk/>
            <pc:sldMk cId="453892973" sldId="268"/>
            <ac:spMk id="20" creationId="{20331F6A-DA09-422D-8CED-00C0B458583E}"/>
          </ac:spMkLst>
        </pc:spChg>
        <pc:spChg chg="add del">
          <ac:chgData name="Maurizio D'alessio" userId="6e516120-580a-4ea6-a553-1108e80fb4e9" providerId="ADAL" clId="{836C7E73-002C-4A9E-AC52-5845C965C4D4}" dt="2026-07-15T09:01:57.835" v="292" actId="26606"/>
          <ac:spMkLst>
            <pc:docMk/>
            <pc:sldMk cId="453892973" sldId="268"/>
            <ac:spMk id="22" creationId="{107C2F65-00C4-451C-8BFA-E765DEC17168}"/>
          </ac:spMkLst>
        </pc:spChg>
        <pc:spChg chg="add del">
          <ac:chgData name="Maurizio D'alessio" userId="6e516120-580a-4ea6-a553-1108e80fb4e9" providerId="ADAL" clId="{836C7E73-002C-4A9E-AC52-5845C965C4D4}" dt="2026-07-15T09:01:57.835" v="292" actId="26606"/>
          <ac:spMkLst>
            <pc:docMk/>
            <pc:sldMk cId="453892973" sldId="268"/>
            <ac:spMk id="24" creationId="{50DDF752-B2A6-49DC-B474-8E1F71AFF1DF}"/>
          </ac:spMkLst>
        </pc:spChg>
        <pc:graphicFrameChg chg="add">
          <ac:chgData name="Maurizio D'alessio" userId="6e516120-580a-4ea6-a553-1108e80fb4e9" providerId="ADAL" clId="{836C7E73-002C-4A9E-AC52-5845C965C4D4}" dt="2026-07-15T09:01:57.862" v="293" actId="26606"/>
          <ac:graphicFrameMkLst>
            <pc:docMk/>
            <pc:sldMk cId="453892973" sldId="268"/>
            <ac:graphicFrameMk id="5" creationId="{5E8D9FCB-DDE4-AAD7-99F8-D6EBFFE90999}"/>
          </ac:graphicFrameMkLst>
        </pc:graphicFrameChg>
        <pc:picChg chg="add del">
          <ac:chgData name="Maurizio D'alessio" userId="6e516120-580a-4ea6-a553-1108e80fb4e9" providerId="ADAL" clId="{836C7E73-002C-4A9E-AC52-5845C965C4D4}" dt="2026-07-15T09:01:57.835" v="292" actId="26606"/>
          <ac:picMkLst>
            <pc:docMk/>
            <pc:sldMk cId="453892973" sldId="268"/>
            <ac:picMk id="8" creationId="{91B28F63-CF00-448F-B141-FE33C33B1891}"/>
          </ac:picMkLst>
        </pc:picChg>
        <pc:picChg chg="add mod">
          <ac:chgData name="Maurizio D'alessio" userId="6e516120-580a-4ea6-a553-1108e80fb4e9" providerId="ADAL" clId="{836C7E73-002C-4A9E-AC52-5845C965C4D4}" dt="2026-07-15T10:24:09.160" v="477"/>
          <ac:picMkLst>
            <pc:docMk/>
            <pc:sldMk cId="453892973" sldId="268"/>
            <ac:picMk id="11" creationId="{5214DD23-8CB3-2098-F0C6-D7649D773A0F}"/>
          </ac:picMkLst>
        </pc:picChg>
        <pc:picChg chg="add del">
          <ac:chgData name="Maurizio D'alessio" userId="6e516120-580a-4ea6-a553-1108e80fb4e9" providerId="ADAL" clId="{836C7E73-002C-4A9E-AC52-5845C965C4D4}" dt="2026-07-15T09:01:57.835" v="292" actId="26606"/>
          <ac:picMkLst>
            <pc:docMk/>
            <pc:sldMk cId="453892973" sldId="268"/>
            <ac:picMk id="14" creationId="{8949AD42-25FD-4C3D-9EEE-B7FEC5809988}"/>
          </ac:picMkLst>
        </pc:picChg>
        <pc:picChg chg="add del">
          <ac:chgData name="Maurizio D'alessio" userId="6e516120-580a-4ea6-a553-1108e80fb4e9" providerId="ADAL" clId="{836C7E73-002C-4A9E-AC52-5845C965C4D4}" dt="2026-07-15T09:01:57.835" v="292" actId="26606"/>
          <ac:picMkLst>
            <pc:docMk/>
            <pc:sldMk cId="453892973" sldId="268"/>
            <ac:picMk id="16" creationId="{6AC7D913-60B7-4603-881B-831DA5D3A940}"/>
          </ac:picMkLst>
        </pc:picChg>
      </pc:sldChg>
      <pc:sldChg chg="addSp delSp modSp mod modTransition setBg modAnim setClrOvrMap">
        <pc:chgData name="Maurizio D'alessio" userId="6e516120-580a-4ea6-a553-1108e80fb4e9" providerId="ADAL" clId="{836C7E73-002C-4A9E-AC52-5845C965C4D4}" dt="2026-07-15T10:28:51.424" v="496"/>
        <pc:sldMkLst>
          <pc:docMk/>
          <pc:sldMk cId="2540466240" sldId="269"/>
        </pc:sldMkLst>
        <pc:spChg chg="mod">
          <ac:chgData name="Maurizio D'alessio" userId="6e516120-580a-4ea6-a553-1108e80fb4e9" providerId="ADAL" clId="{836C7E73-002C-4A9E-AC52-5845C965C4D4}" dt="2026-07-15T09:03:03.403" v="294" actId="26606"/>
          <ac:spMkLst>
            <pc:docMk/>
            <pc:sldMk cId="2540466240" sldId="269"/>
            <ac:spMk id="2" creationId="{4105F78C-B816-DEAA-808D-914A2A9BB064}"/>
          </ac:spMkLst>
        </pc:spChg>
        <pc:spChg chg="del">
          <ac:chgData name="Maurizio D'alessio" userId="6e516120-580a-4ea6-a553-1108e80fb4e9" providerId="ADAL" clId="{836C7E73-002C-4A9E-AC52-5845C965C4D4}" dt="2026-07-15T09:03:03.403" v="294" actId="26606"/>
          <ac:spMkLst>
            <pc:docMk/>
            <pc:sldMk cId="2540466240" sldId="269"/>
            <ac:spMk id="3" creationId="{CBAE63A6-BA4C-9055-CC66-C201E470C8BA}"/>
          </ac:spMkLst>
        </pc:spChg>
        <pc:spChg chg="add">
          <ac:chgData name="Maurizio D'alessio" userId="6e516120-580a-4ea6-a553-1108e80fb4e9" providerId="ADAL" clId="{836C7E73-002C-4A9E-AC52-5845C965C4D4}" dt="2026-07-15T09:03:03.403" v="294" actId="26606"/>
          <ac:spMkLst>
            <pc:docMk/>
            <pc:sldMk cId="2540466240" sldId="269"/>
            <ac:spMk id="13" creationId="{C393B4A7-6ABF-423D-A762-3CDB4897A833}"/>
          </ac:spMkLst>
        </pc:spChg>
        <pc:spChg chg="add">
          <ac:chgData name="Maurizio D'alessio" userId="6e516120-580a-4ea6-a553-1108e80fb4e9" providerId="ADAL" clId="{836C7E73-002C-4A9E-AC52-5845C965C4D4}" dt="2026-07-15T09:03:03.403" v="294" actId="26606"/>
          <ac:spMkLst>
            <pc:docMk/>
            <pc:sldMk cId="2540466240" sldId="269"/>
            <ac:spMk id="19" creationId="{01AD250C-F2EA-449F-9B14-DF5BB674C500}"/>
          </ac:spMkLst>
        </pc:spChg>
        <pc:spChg chg="add">
          <ac:chgData name="Maurizio D'alessio" userId="6e516120-580a-4ea6-a553-1108e80fb4e9" providerId="ADAL" clId="{836C7E73-002C-4A9E-AC52-5845C965C4D4}" dt="2026-07-15T09:03:03.403" v="294" actId="26606"/>
          <ac:spMkLst>
            <pc:docMk/>
            <pc:sldMk cId="2540466240" sldId="269"/>
            <ac:spMk id="21" creationId="{ABE6F9A3-300E-47F5-B41C-C8C5E758DE7C}"/>
          </ac:spMkLst>
        </pc:spChg>
        <pc:spChg chg="add">
          <ac:chgData name="Maurizio D'alessio" userId="6e516120-580a-4ea6-a553-1108e80fb4e9" providerId="ADAL" clId="{836C7E73-002C-4A9E-AC52-5845C965C4D4}" dt="2026-07-15T09:03:03.403" v="294" actId="26606"/>
          <ac:spMkLst>
            <pc:docMk/>
            <pc:sldMk cId="2540466240" sldId="269"/>
            <ac:spMk id="23" creationId="{61B4701B-39FE-43B8-86AA-D6B8789C2207}"/>
          </ac:spMkLst>
        </pc:spChg>
        <pc:spChg chg="add">
          <ac:chgData name="Maurizio D'alessio" userId="6e516120-580a-4ea6-a553-1108e80fb4e9" providerId="ADAL" clId="{836C7E73-002C-4A9E-AC52-5845C965C4D4}" dt="2026-07-15T09:03:03.403" v="294" actId="26606"/>
          <ac:spMkLst>
            <pc:docMk/>
            <pc:sldMk cId="2540466240" sldId="269"/>
            <ac:spMk id="25" creationId="{E9A7EF13-49FA-4355-971A-34B065F35022}"/>
          </ac:spMkLst>
        </pc:spChg>
        <pc:spChg chg="add">
          <ac:chgData name="Maurizio D'alessio" userId="6e516120-580a-4ea6-a553-1108e80fb4e9" providerId="ADAL" clId="{836C7E73-002C-4A9E-AC52-5845C965C4D4}" dt="2026-07-15T09:03:03.403" v="294" actId="26606"/>
          <ac:spMkLst>
            <pc:docMk/>
            <pc:sldMk cId="2540466240" sldId="269"/>
            <ac:spMk id="27" creationId="{92CF3C3E-0F7B-4F0C-8EBD-BDD38E9C66F5}"/>
          </ac:spMkLst>
        </pc:spChg>
        <pc:graphicFrameChg chg="mod">
          <ac:chgData name="Maurizio D'alessio" userId="6e516120-580a-4ea6-a553-1108e80fb4e9" providerId="ADAL" clId="{836C7E73-002C-4A9E-AC52-5845C965C4D4}" dt="2026-07-15T09:03:16.232" v="296" actId="14100"/>
          <ac:graphicFrameMkLst>
            <pc:docMk/>
            <pc:sldMk cId="2540466240" sldId="269"/>
            <ac:graphicFrameMk id="5" creationId="{41E1F653-3EF3-1EB5-0253-943241E98010}"/>
          </ac:graphicFrameMkLst>
        </pc:graphicFrameChg>
        <pc:picChg chg="add">
          <ac:chgData name="Maurizio D'alessio" userId="6e516120-580a-4ea6-a553-1108e80fb4e9" providerId="ADAL" clId="{836C7E73-002C-4A9E-AC52-5845C965C4D4}" dt="2026-07-15T09:03:03.403" v="294" actId="26606"/>
          <ac:picMkLst>
            <pc:docMk/>
            <pc:sldMk cId="2540466240" sldId="269"/>
            <ac:picMk id="9" creationId="{F1B8F9CB-890B-4CB8-B503-188A763E2FC1}"/>
          </ac:picMkLst>
        </pc:picChg>
        <pc:picChg chg="add del mod">
          <ac:chgData name="Maurizio D'alessio" userId="6e516120-580a-4ea6-a553-1108e80fb4e9" providerId="ADAL" clId="{836C7E73-002C-4A9E-AC52-5845C965C4D4}" dt="2026-07-15T10:25:33.357" v="480"/>
          <ac:picMkLst>
            <pc:docMk/>
            <pc:sldMk cId="2540466240" sldId="269"/>
            <ac:picMk id="14" creationId="{3636AC92-A44F-6F8C-C9CD-36901D2BC109}"/>
          </ac:picMkLst>
        </pc:picChg>
        <pc:picChg chg="add">
          <ac:chgData name="Maurizio D'alessio" userId="6e516120-580a-4ea6-a553-1108e80fb4e9" providerId="ADAL" clId="{836C7E73-002C-4A9E-AC52-5845C965C4D4}" dt="2026-07-15T09:03:03.403" v="294" actId="26606"/>
          <ac:picMkLst>
            <pc:docMk/>
            <pc:sldMk cId="2540466240" sldId="269"/>
            <ac:picMk id="17" creationId="{D1692A93-3514-4486-8B67-CCA4E0259BCB}"/>
          </ac:picMkLst>
        </pc:picChg>
        <pc:picChg chg="add del mod ord">
          <ac:chgData name="Maurizio D'alessio" userId="6e516120-580a-4ea6-a553-1108e80fb4e9" providerId="ADAL" clId="{836C7E73-002C-4A9E-AC52-5845C965C4D4}" dt="2026-07-15T10:25:56.934" v="481"/>
          <ac:picMkLst>
            <pc:docMk/>
            <pc:sldMk cId="2540466240" sldId="269"/>
            <ac:picMk id="20" creationId="{C5826ABD-C0C7-DD1C-7694-C8A65356965D}"/>
          </ac:picMkLst>
        </pc:picChg>
        <pc:picChg chg="add del mod">
          <ac:chgData name="Maurizio D'alessio" userId="6e516120-580a-4ea6-a553-1108e80fb4e9" providerId="ADAL" clId="{836C7E73-002C-4A9E-AC52-5845C965C4D4}" dt="2026-07-15T10:26:00.182" v="483"/>
          <ac:picMkLst>
            <pc:docMk/>
            <pc:sldMk cId="2540466240" sldId="269"/>
            <ac:picMk id="22" creationId="{5159BB2B-AE78-184D-6D0F-AF559FEF7609}"/>
          </ac:picMkLst>
        </pc:picChg>
        <pc:picChg chg="add del mod ord">
          <ac:chgData name="Maurizio D'alessio" userId="6e516120-580a-4ea6-a553-1108e80fb4e9" providerId="ADAL" clId="{836C7E73-002C-4A9E-AC52-5845C965C4D4}" dt="2026-07-15T10:26:08.492" v="484"/>
          <ac:picMkLst>
            <pc:docMk/>
            <pc:sldMk cId="2540466240" sldId="269"/>
            <ac:picMk id="28" creationId="{A53F7CB2-2DB0-E230-86CC-366B9CA484CE}"/>
          </ac:picMkLst>
        </pc:picChg>
        <pc:picChg chg="add del mod">
          <ac:chgData name="Maurizio D'alessio" userId="6e516120-580a-4ea6-a553-1108e80fb4e9" providerId="ADAL" clId="{836C7E73-002C-4A9E-AC52-5845C965C4D4}" dt="2026-07-15T10:26:10.535" v="486"/>
          <ac:picMkLst>
            <pc:docMk/>
            <pc:sldMk cId="2540466240" sldId="269"/>
            <ac:picMk id="29" creationId="{4DA65CE7-2E05-26BC-248F-BB9C8988123F}"/>
          </ac:picMkLst>
        </pc:picChg>
        <pc:picChg chg="add del mod ord">
          <ac:chgData name="Maurizio D'alessio" userId="6e516120-580a-4ea6-a553-1108e80fb4e9" providerId="ADAL" clId="{836C7E73-002C-4A9E-AC52-5845C965C4D4}" dt="2026-07-15T10:26:33.156" v="487"/>
          <ac:picMkLst>
            <pc:docMk/>
            <pc:sldMk cId="2540466240" sldId="269"/>
            <ac:picMk id="32" creationId="{93B2F4ED-09ED-46AC-8C63-5AD8F7FDD88F}"/>
          </ac:picMkLst>
        </pc:picChg>
        <pc:picChg chg="add del mod">
          <ac:chgData name="Maurizio D'alessio" userId="6e516120-580a-4ea6-a553-1108e80fb4e9" providerId="ADAL" clId="{836C7E73-002C-4A9E-AC52-5845C965C4D4}" dt="2026-07-15T10:26:46.510" v="489"/>
          <ac:picMkLst>
            <pc:docMk/>
            <pc:sldMk cId="2540466240" sldId="269"/>
            <ac:picMk id="33" creationId="{7DFACCDA-F080-3958-8581-4CA73B734145}"/>
          </ac:picMkLst>
        </pc:picChg>
        <pc:picChg chg="add del mod ord">
          <ac:chgData name="Maurizio D'alessio" userId="6e516120-580a-4ea6-a553-1108e80fb4e9" providerId="ADAL" clId="{836C7E73-002C-4A9E-AC52-5845C965C4D4}" dt="2026-07-15T10:27:15.798" v="490"/>
          <ac:picMkLst>
            <pc:docMk/>
            <pc:sldMk cId="2540466240" sldId="269"/>
            <ac:picMk id="36" creationId="{0EEFAD23-9484-0919-D8C2-3A77CB983CBC}"/>
          </ac:picMkLst>
        </pc:picChg>
        <pc:picChg chg="add del mod">
          <ac:chgData name="Maurizio D'alessio" userId="6e516120-580a-4ea6-a553-1108e80fb4e9" providerId="ADAL" clId="{836C7E73-002C-4A9E-AC52-5845C965C4D4}" dt="2026-07-15T10:28:00.915" v="492"/>
          <ac:picMkLst>
            <pc:docMk/>
            <pc:sldMk cId="2540466240" sldId="269"/>
            <ac:picMk id="37" creationId="{C5F474DE-0BDA-C48F-0D01-F525C4E4F65C}"/>
          </ac:picMkLst>
        </pc:picChg>
        <pc:picChg chg="add del mod ord">
          <ac:chgData name="Maurizio D'alessio" userId="6e516120-580a-4ea6-a553-1108e80fb4e9" providerId="ADAL" clId="{836C7E73-002C-4A9E-AC52-5845C965C4D4}" dt="2026-07-15T10:28:20.188" v="493"/>
          <ac:picMkLst>
            <pc:docMk/>
            <pc:sldMk cId="2540466240" sldId="269"/>
            <ac:picMk id="42" creationId="{48D35867-652F-17D3-C150-26257013342C}"/>
          </ac:picMkLst>
        </pc:picChg>
        <pc:picChg chg="add del mod">
          <ac:chgData name="Maurizio D'alessio" userId="6e516120-580a-4ea6-a553-1108e80fb4e9" providerId="ADAL" clId="{836C7E73-002C-4A9E-AC52-5845C965C4D4}" dt="2026-07-15T10:28:22.488" v="495"/>
          <ac:picMkLst>
            <pc:docMk/>
            <pc:sldMk cId="2540466240" sldId="269"/>
            <ac:picMk id="43" creationId="{DEEA503C-432A-69FA-FFB8-89ABD1B557EC}"/>
          </ac:picMkLst>
        </pc:picChg>
        <pc:picChg chg="add del mod ord">
          <ac:chgData name="Maurizio D'alessio" userId="6e516120-580a-4ea6-a553-1108e80fb4e9" providerId="ADAL" clId="{836C7E73-002C-4A9E-AC52-5845C965C4D4}" dt="2026-07-15T10:28:51.424" v="496"/>
          <ac:picMkLst>
            <pc:docMk/>
            <pc:sldMk cId="2540466240" sldId="269"/>
            <ac:picMk id="46" creationId="{69BC7247-DDAF-35EE-E638-9B586D6E001F}"/>
          </ac:picMkLst>
        </pc:picChg>
        <pc:picChg chg="add mod">
          <ac:chgData name="Maurizio D'alessio" userId="6e516120-580a-4ea6-a553-1108e80fb4e9" providerId="ADAL" clId="{836C7E73-002C-4A9E-AC52-5845C965C4D4}" dt="2026-07-15T10:28:51.424" v="496"/>
          <ac:picMkLst>
            <pc:docMk/>
            <pc:sldMk cId="2540466240" sldId="269"/>
            <ac:picMk id="47" creationId="{D657717D-F122-A75E-0BFC-51F987D75549}"/>
          </ac:picMkLst>
        </pc:picChg>
      </pc:sldChg>
      <pc:sldChg chg="addSp delSp modSp mod setBg setClrOvrMap">
        <pc:chgData name="Maurizio D'alessio" userId="6e516120-580a-4ea6-a553-1108e80fb4e9" providerId="ADAL" clId="{836C7E73-002C-4A9E-AC52-5845C965C4D4}" dt="2026-07-15T10:12:16.461" v="474"/>
        <pc:sldMkLst>
          <pc:docMk/>
          <pc:sldMk cId="1036473680" sldId="270"/>
        </pc:sldMkLst>
        <pc:spChg chg="mod">
          <ac:chgData name="Maurizio D'alessio" userId="6e516120-580a-4ea6-a553-1108e80fb4e9" providerId="ADAL" clId="{836C7E73-002C-4A9E-AC52-5845C965C4D4}" dt="2026-07-15T08:52:15.304" v="287" actId="26606"/>
          <ac:spMkLst>
            <pc:docMk/>
            <pc:sldMk cId="1036473680" sldId="270"/>
            <ac:spMk id="2" creationId="{F1990755-29AB-8E85-34F3-9DFA5AD8D72C}"/>
          </ac:spMkLst>
        </pc:spChg>
        <pc:spChg chg="del mod">
          <ac:chgData name="Maurizio D'alessio" userId="6e516120-580a-4ea6-a553-1108e80fb4e9" providerId="ADAL" clId="{836C7E73-002C-4A9E-AC52-5845C965C4D4}" dt="2026-07-15T08:52:15.322" v="288" actId="26606"/>
          <ac:spMkLst>
            <pc:docMk/>
            <pc:sldMk cId="1036473680" sldId="270"/>
            <ac:spMk id="3" creationId="{5F929C01-38E0-32DC-B8BE-A4A8E811CB1D}"/>
          </ac:spMkLst>
        </pc:spChg>
        <pc:spChg chg="add del">
          <ac:chgData name="Maurizio D'alessio" userId="6e516120-580a-4ea6-a553-1108e80fb4e9" providerId="ADAL" clId="{836C7E73-002C-4A9E-AC52-5845C965C4D4}" dt="2026-07-15T08:52:15.304" v="287" actId="26606"/>
          <ac:spMkLst>
            <pc:docMk/>
            <pc:sldMk cId="1036473680" sldId="270"/>
            <ac:spMk id="12" creationId="{4FA533C5-33E3-4611-AF9F-72811D8B26A6}"/>
          </ac:spMkLst>
        </pc:spChg>
        <pc:spChg chg="add del">
          <ac:chgData name="Maurizio D'alessio" userId="6e516120-580a-4ea6-a553-1108e80fb4e9" providerId="ADAL" clId="{836C7E73-002C-4A9E-AC52-5845C965C4D4}" dt="2026-07-15T08:52:15.304" v="287" actId="26606"/>
          <ac:spMkLst>
            <pc:docMk/>
            <pc:sldMk cId="1036473680" sldId="270"/>
            <ac:spMk id="18" creationId="{87F0FDC4-AD8C-47D9-9131-623C98ADB0AE}"/>
          </ac:spMkLst>
        </pc:spChg>
        <pc:spChg chg="add del">
          <ac:chgData name="Maurizio D'alessio" userId="6e516120-580a-4ea6-a553-1108e80fb4e9" providerId="ADAL" clId="{836C7E73-002C-4A9E-AC52-5845C965C4D4}" dt="2026-07-15T08:52:15.304" v="287" actId="26606"/>
          <ac:spMkLst>
            <pc:docMk/>
            <pc:sldMk cId="1036473680" sldId="270"/>
            <ac:spMk id="20" creationId="{74CD14DB-BB81-479F-A1FC-1C75640E9F84}"/>
          </ac:spMkLst>
        </pc:spChg>
        <pc:spChg chg="add del">
          <ac:chgData name="Maurizio D'alessio" userId="6e516120-580a-4ea6-a553-1108e80fb4e9" providerId="ADAL" clId="{836C7E73-002C-4A9E-AC52-5845C965C4D4}" dt="2026-07-15T08:52:15.304" v="287" actId="26606"/>
          <ac:spMkLst>
            <pc:docMk/>
            <pc:sldMk cId="1036473680" sldId="270"/>
            <ac:spMk id="22" creationId="{C943A91B-7CA7-4592-A975-73B1BF8C4C74}"/>
          </ac:spMkLst>
        </pc:spChg>
        <pc:spChg chg="add del">
          <ac:chgData name="Maurizio D'alessio" userId="6e516120-580a-4ea6-a553-1108e80fb4e9" providerId="ADAL" clId="{836C7E73-002C-4A9E-AC52-5845C965C4D4}" dt="2026-07-15T08:52:15.304" v="287" actId="26606"/>
          <ac:spMkLst>
            <pc:docMk/>
            <pc:sldMk cId="1036473680" sldId="270"/>
            <ac:spMk id="24" creationId="{EC471314-E46A-414B-8D91-74880E84F187}"/>
          </ac:spMkLst>
        </pc:spChg>
        <pc:spChg chg="add del">
          <ac:chgData name="Maurizio D'alessio" userId="6e516120-580a-4ea6-a553-1108e80fb4e9" providerId="ADAL" clId="{836C7E73-002C-4A9E-AC52-5845C965C4D4}" dt="2026-07-15T08:52:15.304" v="287" actId="26606"/>
          <ac:spMkLst>
            <pc:docMk/>
            <pc:sldMk cId="1036473680" sldId="270"/>
            <ac:spMk id="26" creationId="{6A681326-1C9D-44A3-A627-3871BDAE4127}"/>
          </ac:spMkLst>
        </pc:spChg>
        <pc:graphicFrameChg chg="add">
          <ac:chgData name="Maurizio D'alessio" userId="6e516120-580a-4ea6-a553-1108e80fb4e9" providerId="ADAL" clId="{836C7E73-002C-4A9E-AC52-5845C965C4D4}" dt="2026-07-15T08:52:15.322" v="288" actId="26606"/>
          <ac:graphicFrameMkLst>
            <pc:docMk/>
            <pc:sldMk cId="1036473680" sldId="270"/>
            <ac:graphicFrameMk id="5" creationId="{FBC6DDE4-A486-7CB2-A8B4-B2C3C16219B2}"/>
          </ac:graphicFrameMkLst>
        </pc:graphicFrameChg>
        <pc:picChg chg="add del">
          <ac:chgData name="Maurizio D'alessio" userId="6e516120-580a-4ea6-a553-1108e80fb4e9" providerId="ADAL" clId="{836C7E73-002C-4A9E-AC52-5845C965C4D4}" dt="2026-07-15T08:52:15.304" v="287" actId="26606"/>
          <ac:picMkLst>
            <pc:docMk/>
            <pc:sldMk cId="1036473680" sldId="270"/>
            <ac:picMk id="8" creationId="{91B28F63-CF00-448F-B141-FE33C33B1891}"/>
          </ac:picMkLst>
        </pc:picChg>
        <pc:picChg chg="add mod">
          <ac:chgData name="Maurizio D'alessio" userId="6e516120-580a-4ea6-a553-1108e80fb4e9" providerId="ADAL" clId="{836C7E73-002C-4A9E-AC52-5845C965C4D4}" dt="2026-07-15T10:12:16.461" v="474"/>
          <ac:picMkLst>
            <pc:docMk/>
            <pc:sldMk cId="1036473680" sldId="270"/>
            <ac:picMk id="11" creationId="{50BA65BA-4A8B-D280-A93D-A9E8172B9842}"/>
          </ac:picMkLst>
        </pc:picChg>
        <pc:picChg chg="add del">
          <ac:chgData name="Maurizio D'alessio" userId="6e516120-580a-4ea6-a553-1108e80fb4e9" providerId="ADAL" clId="{836C7E73-002C-4A9E-AC52-5845C965C4D4}" dt="2026-07-15T08:52:15.304" v="287" actId="26606"/>
          <ac:picMkLst>
            <pc:docMk/>
            <pc:sldMk cId="1036473680" sldId="270"/>
            <ac:picMk id="16" creationId="{6AC7D913-60B7-4603-881B-831DA5D3A940}"/>
          </ac:picMkLst>
        </pc:picChg>
      </pc:sldChg>
      <pc:sldChg chg="addSp delSp modSp mod modTransition setBg modAnim setClrOvrMap">
        <pc:chgData name="Maurizio D'alessio" userId="6e516120-580a-4ea6-a553-1108e80fb4e9" providerId="ADAL" clId="{836C7E73-002C-4A9E-AC52-5845C965C4D4}" dt="2026-07-15T10:33:41.314" v="509"/>
        <pc:sldMkLst>
          <pc:docMk/>
          <pc:sldMk cId="2956819322" sldId="271"/>
        </pc:sldMkLst>
        <pc:spChg chg="mod">
          <ac:chgData name="Maurizio D'alessio" userId="6e516120-580a-4ea6-a553-1108e80fb4e9" providerId="ADAL" clId="{836C7E73-002C-4A9E-AC52-5845C965C4D4}" dt="2026-07-15T09:04:10.985" v="297" actId="26606"/>
          <ac:spMkLst>
            <pc:docMk/>
            <pc:sldMk cId="2956819322" sldId="271"/>
            <ac:spMk id="2" creationId="{98B5F3E0-9E79-8A54-2DA6-41E071C859C0}"/>
          </ac:spMkLst>
        </pc:spChg>
        <pc:spChg chg="del">
          <ac:chgData name="Maurizio D'alessio" userId="6e516120-580a-4ea6-a553-1108e80fb4e9" providerId="ADAL" clId="{836C7E73-002C-4A9E-AC52-5845C965C4D4}" dt="2026-07-15T09:04:10.985" v="297" actId="26606"/>
          <ac:spMkLst>
            <pc:docMk/>
            <pc:sldMk cId="2956819322" sldId="271"/>
            <ac:spMk id="3" creationId="{FF3330E7-FC93-C0C8-4E55-5F9329893E61}"/>
          </ac:spMkLst>
        </pc:spChg>
        <pc:spChg chg="add">
          <ac:chgData name="Maurizio D'alessio" userId="6e516120-580a-4ea6-a553-1108e80fb4e9" providerId="ADAL" clId="{836C7E73-002C-4A9E-AC52-5845C965C4D4}" dt="2026-07-15T09:04:10.985" v="297" actId="26606"/>
          <ac:spMkLst>
            <pc:docMk/>
            <pc:sldMk cId="2956819322" sldId="271"/>
            <ac:spMk id="13" creationId="{C393B4A7-6ABF-423D-A762-3CDB4897A833}"/>
          </ac:spMkLst>
        </pc:spChg>
        <pc:spChg chg="add">
          <ac:chgData name="Maurizio D'alessio" userId="6e516120-580a-4ea6-a553-1108e80fb4e9" providerId="ADAL" clId="{836C7E73-002C-4A9E-AC52-5845C965C4D4}" dt="2026-07-15T09:04:10.985" v="297" actId="26606"/>
          <ac:spMkLst>
            <pc:docMk/>
            <pc:sldMk cId="2956819322" sldId="271"/>
            <ac:spMk id="19" creationId="{01AD250C-F2EA-449F-9B14-DF5BB674C500}"/>
          </ac:spMkLst>
        </pc:spChg>
        <pc:spChg chg="add">
          <ac:chgData name="Maurizio D'alessio" userId="6e516120-580a-4ea6-a553-1108e80fb4e9" providerId="ADAL" clId="{836C7E73-002C-4A9E-AC52-5845C965C4D4}" dt="2026-07-15T09:04:10.985" v="297" actId="26606"/>
          <ac:spMkLst>
            <pc:docMk/>
            <pc:sldMk cId="2956819322" sldId="271"/>
            <ac:spMk id="21" creationId="{ABE6F9A3-300E-47F5-B41C-C8C5E758DE7C}"/>
          </ac:spMkLst>
        </pc:spChg>
        <pc:spChg chg="add">
          <ac:chgData name="Maurizio D'alessio" userId="6e516120-580a-4ea6-a553-1108e80fb4e9" providerId="ADAL" clId="{836C7E73-002C-4A9E-AC52-5845C965C4D4}" dt="2026-07-15T09:04:10.985" v="297" actId="26606"/>
          <ac:spMkLst>
            <pc:docMk/>
            <pc:sldMk cId="2956819322" sldId="271"/>
            <ac:spMk id="23" creationId="{61B4701B-39FE-43B8-86AA-D6B8789C2207}"/>
          </ac:spMkLst>
        </pc:spChg>
        <pc:spChg chg="add">
          <ac:chgData name="Maurizio D'alessio" userId="6e516120-580a-4ea6-a553-1108e80fb4e9" providerId="ADAL" clId="{836C7E73-002C-4A9E-AC52-5845C965C4D4}" dt="2026-07-15T09:04:10.985" v="297" actId="26606"/>
          <ac:spMkLst>
            <pc:docMk/>
            <pc:sldMk cId="2956819322" sldId="271"/>
            <ac:spMk id="25" creationId="{E9A7EF13-49FA-4355-971A-34B065F35022}"/>
          </ac:spMkLst>
        </pc:spChg>
        <pc:spChg chg="add">
          <ac:chgData name="Maurizio D'alessio" userId="6e516120-580a-4ea6-a553-1108e80fb4e9" providerId="ADAL" clId="{836C7E73-002C-4A9E-AC52-5845C965C4D4}" dt="2026-07-15T09:04:10.985" v="297" actId="26606"/>
          <ac:spMkLst>
            <pc:docMk/>
            <pc:sldMk cId="2956819322" sldId="271"/>
            <ac:spMk id="27" creationId="{92CF3C3E-0F7B-4F0C-8EBD-BDD38E9C66F5}"/>
          </ac:spMkLst>
        </pc:spChg>
        <pc:picChg chg="add">
          <ac:chgData name="Maurizio D'alessio" userId="6e516120-580a-4ea6-a553-1108e80fb4e9" providerId="ADAL" clId="{836C7E73-002C-4A9E-AC52-5845C965C4D4}" dt="2026-07-15T09:04:10.985" v="297" actId="26606"/>
          <ac:picMkLst>
            <pc:docMk/>
            <pc:sldMk cId="2956819322" sldId="271"/>
            <ac:picMk id="15" creationId="{9CD2319A-6FA9-4EFB-9EDF-7304467425E8}"/>
          </ac:picMkLst>
        </pc:picChg>
        <pc:picChg chg="add">
          <ac:chgData name="Maurizio D'alessio" userId="6e516120-580a-4ea6-a553-1108e80fb4e9" providerId="ADAL" clId="{836C7E73-002C-4A9E-AC52-5845C965C4D4}" dt="2026-07-15T09:04:10.985" v="297" actId="26606"/>
          <ac:picMkLst>
            <pc:docMk/>
            <pc:sldMk cId="2956819322" sldId="271"/>
            <ac:picMk id="17" creationId="{D1692A93-3514-4486-8B67-CCA4E0259BCB}"/>
          </ac:picMkLst>
        </pc:picChg>
        <pc:picChg chg="add del mod">
          <ac:chgData name="Maurizio D'alessio" userId="6e516120-580a-4ea6-a553-1108e80fb4e9" providerId="ADAL" clId="{836C7E73-002C-4A9E-AC52-5845C965C4D4}" dt="2026-07-15T10:30:00.982" v="499"/>
          <ac:picMkLst>
            <pc:docMk/>
            <pc:sldMk cId="2956819322" sldId="271"/>
            <ac:picMk id="20" creationId="{9F660287-E518-B8B4-A8DD-CB7D3E5F10EB}"/>
          </ac:picMkLst>
        </pc:picChg>
        <pc:picChg chg="add del mod ord">
          <ac:chgData name="Maurizio D'alessio" userId="6e516120-580a-4ea6-a553-1108e80fb4e9" providerId="ADAL" clId="{836C7E73-002C-4A9E-AC52-5845C965C4D4}" dt="2026-07-15T10:30:30.711" v="500"/>
          <ac:picMkLst>
            <pc:docMk/>
            <pc:sldMk cId="2956819322" sldId="271"/>
            <ac:picMk id="26" creationId="{0C4624DC-F0F4-8884-0425-F5D79F7CFD88}"/>
          </ac:picMkLst>
        </pc:picChg>
        <pc:picChg chg="add del mod">
          <ac:chgData name="Maurizio D'alessio" userId="6e516120-580a-4ea6-a553-1108e80fb4e9" providerId="ADAL" clId="{836C7E73-002C-4A9E-AC52-5845C965C4D4}" dt="2026-07-15T10:30:33.902" v="502"/>
          <ac:picMkLst>
            <pc:docMk/>
            <pc:sldMk cId="2956819322" sldId="271"/>
            <ac:picMk id="28" creationId="{3DC4C96B-8DE0-46E3-EC04-FAAD0186A1CC}"/>
          </ac:picMkLst>
        </pc:picChg>
        <pc:picChg chg="add del mod ord">
          <ac:chgData name="Maurizio D'alessio" userId="6e516120-580a-4ea6-a553-1108e80fb4e9" providerId="ADAL" clId="{836C7E73-002C-4A9E-AC52-5845C965C4D4}" dt="2026-07-15T10:31:02.684" v="503"/>
          <ac:picMkLst>
            <pc:docMk/>
            <pc:sldMk cId="2956819322" sldId="271"/>
            <ac:picMk id="31" creationId="{D928D629-BCFA-3C4F-81A8-5A1E7B00F7AC}"/>
          </ac:picMkLst>
        </pc:picChg>
        <pc:picChg chg="add del mod">
          <ac:chgData name="Maurizio D'alessio" userId="6e516120-580a-4ea6-a553-1108e80fb4e9" providerId="ADAL" clId="{836C7E73-002C-4A9E-AC52-5845C965C4D4}" dt="2026-07-15T10:31:37.628" v="505"/>
          <ac:picMkLst>
            <pc:docMk/>
            <pc:sldMk cId="2956819322" sldId="271"/>
            <ac:picMk id="32" creationId="{686383D1-A02F-8785-AC9B-EFF69EACFB30}"/>
          </ac:picMkLst>
        </pc:picChg>
        <pc:picChg chg="add del mod ord">
          <ac:chgData name="Maurizio D'alessio" userId="6e516120-580a-4ea6-a553-1108e80fb4e9" providerId="ADAL" clId="{836C7E73-002C-4A9E-AC52-5845C965C4D4}" dt="2026-07-15T10:32:06.299" v="506"/>
          <ac:picMkLst>
            <pc:docMk/>
            <pc:sldMk cId="2956819322" sldId="271"/>
            <ac:picMk id="37" creationId="{84AE5DC4-B1B9-4582-8B2A-AF228D249E3F}"/>
          </ac:picMkLst>
        </pc:picChg>
        <pc:picChg chg="add del mod">
          <ac:chgData name="Maurizio D'alessio" userId="6e516120-580a-4ea6-a553-1108e80fb4e9" providerId="ADAL" clId="{836C7E73-002C-4A9E-AC52-5845C965C4D4}" dt="2026-07-15T10:33:11.587" v="508"/>
          <ac:picMkLst>
            <pc:docMk/>
            <pc:sldMk cId="2956819322" sldId="271"/>
            <ac:picMk id="38" creationId="{D3FE31D7-9A5D-4D6D-71B3-D3B0BBF3A210}"/>
          </ac:picMkLst>
        </pc:picChg>
        <pc:picChg chg="add del mod ord">
          <ac:chgData name="Maurizio D'alessio" userId="6e516120-580a-4ea6-a553-1108e80fb4e9" providerId="ADAL" clId="{836C7E73-002C-4A9E-AC52-5845C965C4D4}" dt="2026-07-15T10:33:41.314" v="509"/>
          <ac:picMkLst>
            <pc:docMk/>
            <pc:sldMk cId="2956819322" sldId="271"/>
            <ac:picMk id="42" creationId="{36D4A757-684C-6209-FD08-E581E49DB1DA}"/>
          </ac:picMkLst>
        </pc:picChg>
        <pc:picChg chg="add mod">
          <ac:chgData name="Maurizio D'alessio" userId="6e516120-580a-4ea6-a553-1108e80fb4e9" providerId="ADAL" clId="{836C7E73-002C-4A9E-AC52-5845C965C4D4}" dt="2026-07-15T10:33:41.314" v="509"/>
          <ac:picMkLst>
            <pc:docMk/>
            <pc:sldMk cId="2956819322" sldId="271"/>
            <ac:picMk id="43" creationId="{5CAA9C65-012B-56EC-B6FC-A354B79B54EB}"/>
          </ac:picMkLst>
        </pc:picChg>
      </pc:sldChg>
      <pc:sldChg chg="addSp delSp modSp mod modTransition setBg modAnim">
        <pc:chgData name="Maurizio D'alessio" userId="6e516120-580a-4ea6-a553-1108e80fb4e9" providerId="ADAL" clId="{836C7E73-002C-4A9E-AC52-5845C965C4D4}" dt="2026-07-15T10:36:45.558" v="516"/>
        <pc:sldMkLst>
          <pc:docMk/>
          <pc:sldMk cId="1808960108" sldId="272"/>
        </pc:sldMkLst>
        <pc:spChg chg="mod">
          <ac:chgData name="Maurizio D'alessio" userId="6e516120-580a-4ea6-a553-1108e80fb4e9" providerId="ADAL" clId="{836C7E73-002C-4A9E-AC52-5845C965C4D4}" dt="2026-07-15T09:04:32.617" v="298" actId="26606"/>
          <ac:spMkLst>
            <pc:docMk/>
            <pc:sldMk cId="1808960108" sldId="272"/>
            <ac:spMk id="2" creationId="{5E917544-E967-62C8-F44E-33BFADFCEA71}"/>
          </ac:spMkLst>
        </pc:spChg>
        <pc:spChg chg="del">
          <ac:chgData name="Maurizio D'alessio" userId="6e516120-580a-4ea6-a553-1108e80fb4e9" providerId="ADAL" clId="{836C7E73-002C-4A9E-AC52-5845C965C4D4}" dt="2026-07-15T09:04:32.617" v="298" actId="26606"/>
          <ac:spMkLst>
            <pc:docMk/>
            <pc:sldMk cId="1808960108" sldId="272"/>
            <ac:spMk id="3" creationId="{B9CC0435-8361-C1CC-3476-320193036C97}"/>
          </ac:spMkLst>
        </pc:spChg>
        <pc:spChg chg="add">
          <ac:chgData name="Maurizio D'alessio" userId="6e516120-580a-4ea6-a553-1108e80fb4e9" providerId="ADAL" clId="{836C7E73-002C-4A9E-AC52-5845C965C4D4}" dt="2026-07-15T09:04:32.617" v="298" actId="26606"/>
          <ac:spMkLst>
            <pc:docMk/>
            <pc:sldMk cId="1808960108" sldId="272"/>
            <ac:spMk id="13" creationId="{C393B4A7-6ABF-423D-A762-3CDB4897A833}"/>
          </ac:spMkLst>
        </pc:spChg>
        <pc:spChg chg="add">
          <ac:chgData name="Maurizio D'alessio" userId="6e516120-580a-4ea6-a553-1108e80fb4e9" providerId="ADAL" clId="{836C7E73-002C-4A9E-AC52-5845C965C4D4}" dt="2026-07-15T09:04:32.617" v="298" actId="26606"/>
          <ac:spMkLst>
            <pc:docMk/>
            <pc:sldMk cId="1808960108" sldId="272"/>
            <ac:spMk id="19" creationId="{01AD250C-F2EA-449F-9B14-DF5BB674C500}"/>
          </ac:spMkLst>
        </pc:spChg>
        <pc:graphicFrameChg chg="add mod">
          <ac:chgData name="Maurizio D'alessio" userId="6e516120-580a-4ea6-a553-1108e80fb4e9" providerId="ADAL" clId="{836C7E73-002C-4A9E-AC52-5845C965C4D4}" dt="2026-07-15T09:04:56.651" v="301" actId="14100"/>
          <ac:graphicFrameMkLst>
            <pc:docMk/>
            <pc:sldMk cId="1808960108" sldId="272"/>
            <ac:graphicFrameMk id="5" creationId="{A8BF7021-EFDA-5962-BAB0-E41BCBA7A246}"/>
          </ac:graphicFrameMkLst>
        </pc:graphicFrameChg>
        <pc:picChg chg="add">
          <ac:chgData name="Maurizio D'alessio" userId="6e516120-580a-4ea6-a553-1108e80fb4e9" providerId="ADAL" clId="{836C7E73-002C-4A9E-AC52-5845C965C4D4}" dt="2026-07-15T09:04:32.617" v="298" actId="26606"/>
          <ac:picMkLst>
            <pc:docMk/>
            <pc:sldMk cId="1808960108" sldId="272"/>
            <ac:picMk id="9" creationId="{F1B8F9CB-890B-4CB8-B503-188A763E2FC1}"/>
          </ac:picMkLst>
        </pc:picChg>
        <pc:picChg chg="add">
          <ac:chgData name="Maurizio D'alessio" userId="6e516120-580a-4ea6-a553-1108e80fb4e9" providerId="ADAL" clId="{836C7E73-002C-4A9E-AC52-5845C965C4D4}" dt="2026-07-15T09:04:32.617" v="298" actId="26606"/>
          <ac:picMkLst>
            <pc:docMk/>
            <pc:sldMk cId="1808960108" sldId="272"/>
            <ac:picMk id="11" creationId="{AA632AB4-3837-4FD0-8B62-0A18B573F46D}"/>
          </ac:picMkLst>
        </pc:picChg>
        <pc:picChg chg="add">
          <ac:chgData name="Maurizio D'alessio" userId="6e516120-580a-4ea6-a553-1108e80fb4e9" providerId="ADAL" clId="{836C7E73-002C-4A9E-AC52-5845C965C4D4}" dt="2026-07-15T09:04:32.617" v="298" actId="26606"/>
          <ac:picMkLst>
            <pc:docMk/>
            <pc:sldMk cId="1808960108" sldId="272"/>
            <ac:picMk id="15" creationId="{9CD2319A-6FA9-4EFB-9EDF-7304467425E8}"/>
          </ac:picMkLst>
        </pc:picChg>
        <pc:picChg chg="add">
          <ac:chgData name="Maurizio D'alessio" userId="6e516120-580a-4ea6-a553-1108e80fb4e9" providerId="ADAL" clId="{836C7E73-002C-4A9E-AC52-5845C965C4D4}" dt="2026-07-15T09:04:32.617" v="298" actId="26606"/>
          <ac:picMkLst>
            <pc:docMk/>
            <pc:sldMk cId="1808960108" sldId="272"/>
            <ac:picMk id="17" creationId="{D1692A93-3514-4486-8B67-CCA4E0259BCB}"/>
          </ac:picMkLst>
        </pc:picChg>
        <pc:picChg chg="add del mod">
          <ac:chgData name="Maurizio D'alessio" userId="6e516120-580a-4ea6-a553-1108e80fb4e9" providerId="ADAL" clId="{836C7E73-002C-4A9E-AC52-5845C965C4D4}" dt="2026-07-15T10:35:06.295" v="512"/>
          <ac:picMkLst>
            <pc:docMk/>
            <pc:sldMk cId="1808960108" sldId="272"/>
            <ac:picMk id="20" creationId="{5A523DD2-10E3-C4EB-F6B8-F8C81BDC9E74}"/>
          </ac:picMkLst>
        </pc:picChg>
        <pc:picChg chg="add del mod ord">
          <ac:chgData name="Maurizio D'alessio" userId="6e516120-580a-4ea6-a553-1108e80fb4e9" providerId="ADAL" clId="{836C7E73-002C-4A9E-AC52-5845C965C4D4}" dt="2026-07-15T10:35:38.898" v="513"/>
          <ac:picMkLst>
            <pc:docMk/>
            <pc:sldMk cId="1808960108" sldId="272"/>
            <ac:picMk id="23" creationId="{4BEC1777-1D4C-AE4F-C6BA-BEA7F65C3EB7}"/>
          </ac:picMkLst>
        </pc:picChg>
        <pc:picChg chg="add del mod">
          <ac:chgData name="Maurizio D'alessio" userId="6e516120-580a-4ea6-a553-1108e80fb4e9" providerId="ADAL" clId="{836C7E73-002C-4A9E-AC52-5845C965C4D4}" dt="2026-07-15T10:36:13.615" v="515"/>
          <ac:picMkLst>
            <pc:docMk/>
            <pc:sldMk cId="1808960108" sldId="272"/>
            <ac:picMk id="24" creationId="{C49EB461-2D98-C6AD-75CA-F1892B059269}"/>
          </ac:picMkLst>
        </pc:picChg>
        <pc:picChg chg="add del mod ord">
          <ac:chgData name="Maurizio D'alessio" userId="6e516120-580a-4ea6-a553-1108e80fb4e9" providerId="ADAL" clId="{836C7E73-002C-4A9E-AC52-5845C965C4D4}" dt="2026-07-15T10:36:45.558" v="516"/>
          <ac:picMkLst>
            <pc:docMk/>
            <pc:sldMk cId="1808960108" sldId="272"/>
            <ac:picMk id="28" creationId="{7581BE3B-D90B-BC97-8C73-907DDE67D247}"/>
          </ac:picMkLst>
        </pc:picChg>
        <pc:picChg chg="add mod">
          <ac:chgData name="Maurizio D'alessio" userId="6e516120-580a-4ea6-a553-1108e80fb4e9" providerId="ADAL" clId="{836C7E73-002C-4A9E-AC52-5845C965C4D4}" dt="2026-07-15T10:36:45.558" v="516"/>
          <ac:picMkLst>
            <pc:docMk/>
            <pc:sldMk cId="1808960108" sldId="272"/>
            <ac:picMk id="29" creationId="{4916C938-1663-4FFF-368E-892169CF2164}"/>
          </ac:picMkLst>
        </pc:picChg>
      </pc:sldChg>
      <pc:sldChg chg="addSp delSp modSp mod">
        <pc:chgData name="Maurizio D'alessio" userId="6e516120-580a-4ea6-a553-1108e80fb4e9" providerId="ADAL" clId="{836C7E73-002C-4A9E-AC52-5845C965C4D4}" dt="2026-07-15T10:38:11.106" v="517"/>
        <pc:sldMkLst>
          <pc:docMk/>
          <pc:sldMk cId="4239699614" sldId="273"/>
        </pc:sldMkLst>
        <pc:spChg chg="mod">
          <ac:chgData name="Maurizio D'alessio" userId="6e516120-580a-4ea6-a553-1108e80fb4e9" providerId="ADAL" clId="{836C7E73-002C-4A9E-AC52-5845C965C4D4}" dt="2026-07-15T08:48:26.019" v="273"/>
          <ac:spMkLst>
            <pc:docMk/>
            <pc:sldMk cId="4239699614" sldId="273"/>
            <ac:spMk id="2" creationId="{25DF8E96-7AA3-62F2-CE49-A7A7FF428673}"/>
          </ac:spMkLst>
        </pc:spChg>
        <pc:spChg chg="del">
          <ac:chgData name="Maurizio D'alessio" userId="6e516120-580a-4ea6-a553-1108e80fb4e9" providerId="ADAL" clId="{836C7E73-002C-4A9E-AC52-5845C965C4D4}" dt="2026-07-15T09:05:09.718" v="302" actId="26606"/>
          <ac:spMkLst>
            <pc:docMk/>
            <pc:sldMk cId="4239699614" sldId="273"/>
            <ac:spMk id="3" creationId="{48B8DACD-64FB-72A9-4E72-19309B6D7B89}"/>
          </ac:spMkLst>
        </pc:spChg>
        <pc:graphicFrameChg chg="add">
          <ac:chgData name="Maurizio D'alessio" userId="6e516120-580a-4ea6-a553-1108e80fb4e9" providerId="ADAL" clId="{836C7E73-002C-4A9E-AC52-5845C965C4D4}" dt="2026-07-15T09:05:09.718" v="302" actId="26606"/>
          <ac:graphicFrameMkLst>
            <pc:docMk/>
            <pc:sldMk cId="4239699614" sldId="273"/>
            <ac:graphicFrameMk id="5" creationId="{8100364A-7285-DB80-4343-48EFE6E4EEAD}"/>
          </ac:graphicFrameMkLst>
        </pc:graphicFrameChg>
        <pc:picChg chg="add mod">
          <ac:chgData name="Maurizio D'alessio" userId="6e516120-580a-4ea6-a553-1108e80fb4e9" providerId="ADAL" clId="{836C7E73-002C-4A9E-AC52-5845C965C4D4}" dt="2026-07-15T10:38:11.106" v="517"/>
          <ac:picMkLst>
            <pc:docMk/>
            <pc:sldMk cId="4239699614" sldId="273"/>
            <ac:picMk id="11" creationId="{AAFEEFF4-455C-4685-0257-7303AE429E97}"/>
          </ac:picMkLst>
        </pc:picChg>
      </pc:sldChg>
      <pc:sldChg chg="addSp modSp mod setBg setClrOvrMap">
        <pc:chgData name="Maurizio D'alessio" userId="6e516120-580a-4ea6-a553-1108e80fb4e9" providerId="ADAL" clId="{836C7E73-002C-4A9E-AC52-5845C965C4D4}" dt="2026-07-15T10:39:32.924" v="518"/>
        <pc:sldMkLst>
          <pc:docMk/>
          <pc:sldMk cId="295502783" sldId="274"/>
        </pc:sldMkLst>
        <pc:spChg chg="mod">
          <ac:chgData name="Maurizio D'alessio" userId="6e516120-580a-4ea6-a553-1108e80fb4e9" providerId="ADAL" clId="{836C7E73-002C-4A9E-AC52-5845C965C4D4}" dt="2026-07-15T09:05:32.064" v="303" actId="26606"/>
          <ac:spMkLst>
            <pc:docMk/>
            <pc:sldMk cId="295502783" sldId="274"/>
            <ac:spMk id="2" creationId="{861C4673-9C50-6186-9984-2C97C1CB7269}"/>
          </ac:spMkLst>
        </pc:spChg>
        <pc:spChg chg="mod">
          <ac:chgData name="Maurizio D'alessio" userId="6e516120-580a-4ea6-a553-1108e80fb4e9" providerId="ADAL" clId="{836C7E73-002C-4A9E-AC52-5845C965C4D4}" dt="2026-07-15T09:06:32.069" v="341" actId="20577"/>
          <ac:spMkLst>
            <pc:docMk/>
            <pc:sldMk cId="295502783" sldId="274"/>
            <ac:spMk id="3" creationId="{1302F6F1-6480-DB57-5832-C5263E09E796}"/>
          </ac:spMkLst>
        </pc:spChg>
        <pc:spChg chg="add">
          <ac:chgData name="Maurizio D'alessio" userId="6e516120-580a-4ea6-a553-1108e80fb4e9" providerId="ADAL" clId="{836C7E73-002C-4A9E-AC52-5845C965C4D4}" dt="2026-07-15T09:05:32.064" v="303" actId="26606"/>
          <ac:spMkLst>
            <pc:docMk/>
            <pc:sldMk cId="295502783" sldId="274"/>
            <ac:spMk id="13" creationId="{4AC0CD9D-7610-4620-93B4-798CCD9AB581}"/>
          </ac:spMkLst>
        </pc:spChg>
        <pc:spChg chg="add">
          <ac:chgData name="Maurizio D'alessio" userId="6e516120-580a-4ea6-a553-1108e80fb4e9" providerId="ADAL" clId="{836C7E73-002C-4A9E-AC52-5845C965C4D4}" dt="2026-07-15T09:05:32.064" v="303" actId="26606"/>
          <ac:spMkLst>
            <pc:docMk/>
            <pc:sldMk cId="295502783" sldId="274"/>
            <ac:spMk id="19" creationId="{DE4D62F9-188E-4530-84C2-24BDEE4BEB82}"/>
          </ac:spMkLst>
        </pc:spChg>
        <pc:spChg chg="add">
          <ac:chgData name="Maurizio D'alessio" userId="6e516120-580a-4ea6-a553-1108e80fb4e9" providerId="ADAL" clId="{836C7E73-002C-4A9E-AC52-5845C965C4D4}" dt="2026-07-15T09:05:32.064" v="303" actId="26606"/>
          <ac:spMkLst>
            <pc:docMk/>
            <pc:sldMk cId="295502783" sldId="274"/>
            <ac:spMk id="21" creationId="{B87E4204-E93C-417B-9ED0-F81552DE87E4}"/>
          </ac:spMkLst>
        </pc:spChg>
        <pc:spChg chg="add">
          <ac:chgData name="Maurizio D'alessio" userId="6e516120-580a-4ea6-a553-1108e80fb4e9" providerId="ADAL" clId="{836C7E73-002C-4A9E-AC52-5845C965C4D4}" dt="2026-07-15T09:05:32.064" v="303" actId="26606"/>
          <ac:spMkLst>
            <pc:docMk/>
            <pc:sldMk cId="295502783" sldId="274"/>
            <ac:spMk id="23" creationId="{068E4A00-82CC-4AD0-B631-F820AEE40F36}"/>
          </ac:spMkLst>
        </pc:spChg>
        <pc:spChg chg="add">
          <ac:chgData name="Maurizio D'alessio" userId="6e516120-580a-4ea6-a553-1108e80fb4e9" providerId="ADAL" clId="{836C7E73-002C-4A9E-AC52-5845C965C4D4}" dt="2026-07-15T09:05:32.064" v="303" actId="26606"/>
          <ac:spMkLst>
            <pc:docMk/>
            <pc:sldMk cId="295502783" sldId="274"/>
            <ac:spMk id="25" creationId="{463665DF-25B8-4EE2-8F85-921EF38BE2D0}"/>
          </ac:spMkLst>
        </pc:spChg>
        <pc:spChg chg="add">
          <ac:chgData name="Maurizio D'alessio" userId="6e516120-580a-4ea6-a553-1108e80fb4e9" providerId="ADAL" clId="{836C7E73-002C-4A9E-AC52-5845C965C4D4}" dt="2026-07-15T09:05:32.064" v="303" actId="26606"/>
          <ac:spMkLst>
            <pc:docMk/>
            <pc:sldMk cId="295502783" sldId="274"/>
            <ac:spMk id="27" creationId="{B3378DC2-950E-4B63-B833-32DE4719A85C}"/>
          </ac:spMkLst>
        </pc:spChg>
        <pc:picChg chg="mod">
          <ac:chgData name="Maurizio D'alessio" userId="6e516120-580a-4ea6-a553-1108e80fb4e9" providerId="ADAL" clId="{836C7E73-002C-4A9E-AC52-5845C965C4D4}" dt="2026-07-15T09:05:32.064" v="303" actId="26606"/>
          <ac:picMkLst>
            <pc:docMk/>
            <pc:sldMk cId="295502783" sldId="274"/>
            <ac:picMk id="4" creationId="{DE2B0E18-1327-7505-00AF-6CDBC119C5B2}"/>
          </ac:picMkLst>
        </pc:picChg>
        <pc:picChg chg="add">
          <ac:chgData name="Maurizio D'alessio" userId="6e516120-580a-4ea6-a553-1108e80fb4e9" providerId="ADAL" clId="{836C7E73-002C-4A9E-AC52-5845C965C4D4}" dt="2026-07-15T09:05:32.064" v="303" actId="26606"/>
          <ac:picMkLst>
            <pc:docMk/>
            <pc:sldMk cId="295502783" sldId="274"/>
            <ac:picMk id="15" creationId="{B9238B3E-24AA-439A-B527-6C5DF6D72145}"/>
          </ac:picMkLst>
        </pc:picChg>
        <pc:picChg chg="add mod">
          <ac:chgData name="Maurizio D'alessio" userId="6e516120-580a-4ea6-a553-1108e80fb4e9" providerId="ADAL" clId="{836C7E73-002C-4A9E-AC52-5845C965C4D4}" dt="2026-07-15T10:39:32.924" v="518"/>
          <ac:picMkLst>
            <pc:docMk/>
            <pc:sldMk cId="295502783" sldId="274"/>
            <ac:picMk id="16" creationId="{E737503B-9282-C0F3-C8B5-E3C041DB3AD4}"/>
          </ac:picMkLst>
        </pc:picChg>
      </pc:sldChg>
      <pc:sldChg chg="addSp delSp modSp mod setBg setClrOvrMap">
        <pc:chgData name="Maurizio D'alessio" userId="6e516120-580a-4ea6-a553-1108e80fb4e9" providerId="ADAL" clId="{836C7E73-002C-4A9E-AC52-5845C965C4D4}" dt="2026-07-15T10:41:05.997" v="519"/>
        <pc:sldMkLst>
          <pc:docMk/>
          <pc:sldMk cId="1771041605" sldId="275"/>
        </pc:sldMkLst>
        <pc:spChg chg="mod">
          <ac:chgData name="Maurizio D'alessio" userId="6e516120-580a-4ea6-a553-1108e80fb4e9" providerId="ADAL" clId="{836C7E73-002C-4A9E-AC52-5845C965C4D4}" dt="2026-07-15T09:06:41.929" v="342" actId="26606"/>
          <ac:spMkLst>
            <pc:docMk/>
            <pc:sldMk cId="1771041605" sldId="275"/>
            <ac:spMk id="2" creationId="{2E198F9B-00E9-D5FF-3B0B-2C5DDFA78FAB}"/>
          </ac:spMkLst>
        </pc:spChg>
        <pc:spChg chg="del">
          <ac:chgData name="Maurizio D'alessio" userId="6e516120-580a-4ea6-a553-1108e80fb4e9" providerId="ADAL" clId="{836C7E73-002C-4A9E-AC52-5845C965C4D4}" dt="2026-07-15T09:06:41.929" v="342" actId="26606"/>
          <ac:spMkLst>
            <pc:docMk/>
            <pc:sldMk cId="1771041605" sldId="275"/>
            <ac:spMk id="3" creationId="{84090AF5-31A4-F9FC-37E8-2DFFE063F042}"/>
          </ac:spMkLst>
        </pc:spChg>
        <pc:spChg chg="add">
          <ac:chgData name="Maurizio D'alessio" userId="6e516120-580a-4ea6-a553-1108e80fb4e9" providerId="ADAL" clId="{836C7E73-002C-4A9E-AC52-5845C965C4D4}" dt="2026-07-15T09:06:41.929" v="342" actId="26606"/>
          <ac:spMkLst>
            <pc:docMk/>
            <pc:sldMk cId="1771041605" sldId="275"/>
            <ac:spMk id="13" creationId="{C393B4A7-6ABF-423D-A762-3CDB4897A833}"/>
          </ac:spMkLst>
        </pc:spChg>
        <pc:spChg chg="add">
          <ac:chgData name="Maurizio D'alessio" userId="6e516120-580a-4ea6-a553-1108e80fb4e9" providerId="ADAL" clId="{836C7E73-002C-4A9E-AC52-5845C965C4D4}" dt="2026-07-15T09:06:41.929" v="342" actId="26606"/>
          <ac:spMkLst>
            <pc:docMk/>
            <pc:sldMk cId="1771041605" sldId="275"/>
            <ac:spMk id="19" creationId="{01AD250C-F2EA-449F-9B14-DF5BB674C500}"/>
          </ac:spMkLst>
        </pc:spChg>
        <pc:spChg chg="add">
          <ac:chgData name="Maurizio D'alessio" userId="6e516120-580a-4ea6-a553-1108e80fb4e9" providerId="ADAL" clId="{836C7E73-002C-4A9E-AC52-5845C965C4D4}" dt="2026-07-15T09:06:41.929" v="342" actId="26606"/>
          <ac:spMkLst>
            <pc:docMk/>
            <pc:sldMk cId="1771041605" sldId="275"/>
            <ac:spMk id="21" creationId="{F747F1B4-B831-4277-8AB0-32767F7EB7BF}"/>
          </ac:spMkLst>
        </pc:spChg>
        <pc:spChg chg="add">
          <ac:chgData name="Maurizio D'alessio" userId="6e516120-580a-4ea6-a553-1108e80fb4e9" providerId="ADAL" clId="{836C7E73-002C-4A9E-AC52-5845C965C4D4}" dt="2026-07-15T09:06:41.929" v="342" actId="26606"/>
          <ac:spMkLst>
            <pc:docMk/>
            <pc:sldMk cId="1771041605" sldId="275"/>
            <ac:spMk id="23" creationId="{D80CFA21-AB7C-4BEB-9BFF-05764FBBF3C6}"/>
          </ac:spMkLst>
        </pc:spChg>
        <pc:spChg chg="add">
          <ac:chgData name="Maurizio D'alessio" userId="6e516120-580a-4ea6-a553-1108e80fb4e9" providerId="ADAL" clId="{836C7E73-002C-4A9E-AC52-5845C965C4D4}" dt="2026-07-15T09:06:41.929" v="342" actId="26606"/>
          <ac:spMkLst>
            <pc:docMk/>
            <pc:sldMk cId="1771041605" sldId="275"/>
            <ac:spMk id="25" creationId="{12F7E335-851A-4CAE-B09F-E657819D4600}"/>
          </ac:spMkLst>
        </pc:spChg>
        <pc:spChg chg="add">
          <ac:chgData name="Maurizio D'alessio" userId="6e516120-580a-4ea6-a553-1108e80fb4e9" providerId="ADAL" clId="{836C7E73-002C-4A9E-AC52-5845C965C4D4}" dt="2026-07-15T09:06:41.929" v="342" actId="26606"/>
          <ac:spMkLst>
            <pc:docMk/>
            <pc:sldMk cId="1771041605" sldId="275"/>
            <ac:spMk id="27" creationId="{10B541F0-7F6E-402E-84D8-CF96EACA5FBC}"/>
          </ac:spMkLst>
        </pc:spChg>
        <pc:picChg chg="add">
          <ac:chgData name="Maurizio D'alessio" userId="6e516120-580a-4ea6-a553-1108e80fb4e9" providerId="ADAL" clId="{836C7E73-002C-4A9E-AC52-5845C965C4D4}" dt="2026-07-15T09:06:41.929" v="342" actId="26606"/>
          <ac:picMkLst>
            <pc:docMk/>
            <pc:sldMk cId="1771041605" sldId="275"/>
            <ac:picMk id="9" creationId="{F1B8F9CB-890B-4CB8-B503-188A763E2FC1}"/>
          </ac:picMkLst>
        </pc:picChg>
        <pc:picChg chg="add mod">
          <ac:chgData name="Maurizio D'alessio" userId="6e516120-580a-4ea6-a553-1108e80fb4e9" providerId="ADAL" clId="{836C7E73-002C-4A9E-AC52-5845C965C4D4}" dt="2026-07-15T10:41:05.997" v="519"/>
          <ac:picMkLst>
            <pc:docMk/>
            <pc:sldMk cId="1771041605" sldId="275"/>
            <ac:picMk id="14" creationId="{AA175839-E97C-0C60-D183-024358B15386}"/>
          </ac:picMkLst>
        </pc:picChg>
        <pc:picChg chg="add">
          <ac:chgData name="Maurizio D'alessio" userId="6e516120-580a-4ea6-a553-1108e80fb4e9" providerId="ADAL" clId="{836C7E73-002C-4A9E-AC52-5845C965C4D4}" dt="2026-07-15T09:06:41.929" v="342" actId="26606"/>
          <ac:picMkLst>
            <pc:docMk/>
            <pc:sldMk cId="1771041605" sldId="275"/>
            <ac:picMk id="15" creationId="{9CD2319A-6FA9-4EFB-9EDF-7304467425E8}"/>
          </ac:picMkLst>
        </pc:picChg>
      </pc:sldChg>
      <pc:sldChg chg="addSp modSp mod setBg">
        <pc:chgData name="Maurizio D'alessio" userId="6e516120-580a-4ea6-a553-1108e80fb4e9" providerId="ADAL" clId="{836C7E73-002C-4A9E-AC52-5845C965C4D4}" dt="2026-07-15T10:42:37.022" v="520"/>
        <pc:sldMkLst>
          <pc:docMk/>
          <pc:sldMk cId="3555021692" sldId="276"/>
        </pc:sldMkLst>
        <pc:spChg chg="mod">
          <ac:chgData name="Maurizio D'alessio" userId="6e516120-580a-4ea6-a553-1108e80fb4e9" providerId="ADAL" clId="{836C7E73-002C-4A9E-AC52-5845C965C4D4}" dt="2026-07-15T09:07:03.682" v="343" actId="26606"/>
          <ac:spMkLst>
            <pc:docMk/>
            <pc:sldMk cId="3555021692" sldId="276"/>
            <ac:spMk id="2" creationId="{0CA03B72-740E-DB92-2CCA-BD3915AE6E09}"/>
          </ac:spMkLst>
        </pc:spChg>
        <pc:spChg chg="mod">
          <ac:chgData name="Maurizio D'alessio" userId="6e516120-580a-4ea6-a553-1108e80fb4e9" providerId="ADAL" clId="{836C7E73-002C-4A9E-AC52-5845C965C4D4}" dt="2026-07-15T09:07:03.682" v="343" actId="26606"/>
          <ac:spMkLst>
            <pc:docMk/>
            <pc:sldMk cId="3555021692" sldId="276"/>
            <ac:spMk id="3" creationId="{79C56149-F2F3-4173-D009-D18B8901732C}"/>
          </ac:spMkLst>
        </pc:spChg>
        <pc:spChg chg="add">
          <ac:chgData name="Maurizio D'alessio" userId="6e516120-580a-4ea6-a553-1108e80fb4e9" providerId="ADAL" clId="{836C7E73-002C-4A9E-AC52-5845C965C4D4}" dt="2026-07-15T09:07:03.682" v="343" actId="26606"/>
          <ac:spMkLst>
            <pc:docMk/>
            <pc:sldMk cId="3555021692" sldId="276"/>
            <ac:spMk id="13" creationId="{989BE678-777B-482A-A616-FEDC47B162E5}"/>
          </ac:spMkLst>
        </pc:spChg>
        <pc:spChg chg="add">
          <ac:chgData name="Maurizio D'alessio" userId="6e516120-580a-4ea6-a553-1108e80fb4e9" providerId="ADAL" clId="{836C7E73-002C-4A9E-AC52-5845C965C4D4}" dt="2026-07-15T09:07:03.682" v="343" actId="26606"/>
          <ac:spMkLst>
            <pc:docMk/>
            <pc:sldMk cId="3555021692" sldId="276"/>
            <ac:spMk id="19" creationId="{D28BE0C3-2102-4820-B88B-A448B1840D14}"/>
          </ac:spMkLst>
        </pc:spChg>
        <pc:picChg chg="add">
          <ac:chgData name="Maurizio D'alessio" userId="6e516120-580a-4ea6-a553-1108e80fb4e9" providerId="ADAL" clId="{836C7E73-002C-4A9E-AC52-5845C965C4D4}" dt="2026-07-15T09:07:03.682" v="343" actId="26606"/>
          <ac:picMkLst>
            <pc:docMk/>
            <pc:sldMk cId="3555021692" sldId="276"/>
            <ac:picMk id="5" creationId="{59551F60-1459-90FE-B199-535C641F6BBD}"/>
          </ac:picMkLst>
        </pc:picChg>
        <pc:picChg chg="add">
          <ac:chgData name="Maurizio D'alessio" userId="6e516120-580a-4ea6-a553-1108e80fb4e9" providerId="ADAL" clId="{836C7E73-002C-4A9E-AC52-5845C965C4D4}" dt="2026-07-15T09:07:03.682" v="343" actId="26606"/>
          <ac:picMkLst>
            <pc:docMk/>
            <pc:sldMk cId="3555021692" sldId="276"/>
            <ac:picMk id="9" creationId="{DF19BAF3-7E20-4B9D-B544-BABAEEA1FA75}"/>
          </ac:picMkLst>
        </pc:picChg>
        <pc:picChg chg="add">
          <ac:chgData name="Maurizio D'alessio" userId="6e516120-580a-4ea6-a553-1108e80fb4e9" providerId="ADAL" clId="{836C7E73-002C-4A9E-AC52-5845C965C4D4}" dt="2026-07-15T09:07:03.682" v="343" actId="26606"/>
          <ac:picMkLst>
            <pc:docMk/>
            <pc:sldMk cId="3555021692" sldId="276"/>
            <ac:picMk id="11" creationId="{950648F4-ABCD-4DF0-8641-76CFB2354721}"/>
          </ac:picMkLst>
        </pc:picChg>
        <pc:picChg chg="add">
          <ac:chgData name="Maurizio D'alessio" userId="6e516120-580a-4ea6-a553-1108e80fb4e9" providerId="ADAL" clId="{836C7E73-002C-4A9E-AC52-5845C965C4D4}" dt="2026-07-15T09:07:03.682" v="343" actId="26606"/>
          <ac:picMkLst>
            <pc:docMk/>
            <pc:sldMk cId="3555021692" sldId="276"/>
            <ac:picMk id="15" creationId="{CF1EB4BD-9C7E-4AA3-9681-C7EB0DA6250B}"/>
          </ac:picMkLst>
        </pc:picChg>
        <pc:picChg chg="add mod">
          <ac:chgData name="Maurizio D'alessio" userId="6e516120-580a-4ea6-a553-1108e80fb4e9" providerId="ADAL" clId="{836C7E73-002C-4A9E-AC52-5845C965C4D4}" dt="2026-07-15T10:42:37.022" v="520"/>
          <ac:picMkLst>
            <pc:docMk/>
            <pc:sldMk cId="3555021692" sldId="276"/>
            <ac:picMk id="16" creationId="{73428F30-93C6-E2E1-DBB2-811BC38A0409}"/>
          </ac:picMkLst>
        </pc:picChg>
        <pc:picChg chg="add">
          <ac:chgData name="Maurizio D'alessio" userId="6e516120-580a-4ea6-a553-1108e80fb4e9" providerId="ADAL" clId="{836C7E73-002C-4A9E-AC52-5845C965C4D4}" dt="2026-07-15T09:07:03.682" v="343" actId="26606"/>
          <ac:picMkLst>
            <pc:docMk/>
            <pc:sldMk cId="3555021692" sldId="276"/>
            <ac:picMk id="17" creationId="{94AAE3AA-3759-4D28-B0EF-575F25A5146C}"/>
          </ac:picMkLst>
        </pc:picChg>
      </pc:sldChg>
      <pc:sldChg chg="addSp delSp modSp mod modTransition setBg modAnim">
        <pc:chgData name="Maurizio D'alessio" userId="6e516120-580a-4ea6-a553-1108e80fb4e9" providerId="ADAL" clId="{836C7E73-002C-4A9E-AC52-5845C965C4D4}" dt="2026-07-15T10:44:23.570" v="524"/>
        <pc:sldMkLst>
          <pc:docMk/>
          <pc:sldMk cId="2654744533" sldId="277"/>
        </pc:sldMkLst>
        <pc:spChg chg="mod">
          <ac:chgData name="Maurizio D'alessio" userId="6e516120-580a-4ea6-a553-1108e80fb4e9" providerId="ADAL" clId="{836C7E73-002C-4A9E-AC52-5845C965C4D4}" dt="2026-07-15T09:07:28.556" v="344" actId="26606"/>
          <ac:spMkLst>
            <pc:docMk/>
            <pc:sldMk cId="2654744533" sldId="277"/>
            <ac:spMk id="2" creationId="{1D94645C-AAEB-010D-565C-7216CEA49D06}"/>
          </ac:spMkLst>
        </pc:spChg>
        <pc:spChg chg="del mod">
          <ac:chgData name="Maurizio D'alessio" userId="6e516120-580a-4ea6-a553-1108e80fb4e9" providerId="ADAL" clId="{836C7E73-002C-4A9E-AC52-5845C965C4D4}" dt="2026-07-15T09:07:28.556" v="344" actId="26606"/>
          <ac:spMkLst>
            <pc:docMk/>
            <pc:sldMk cId="2654744533" sldId="277"/>
            <ac:spMk id="3" creationId="{055AF36A-D86E-A54A-0DEA-C70B53683D46}"/>
          </ac:spMkLst>
        </pc:spChg>
        <pc:spChg chg="add">
          <ac:chgData name="Maurizio D'alessio" userId="6e516120-580a-4ea6-a553-1108e80fb4e9" providerId="ADAL" clId="{836C7E73-002C-4A9E-AC52-5845C965C4D4}" dt="2026-07-15T09:07:28.556" v="344" actId="26606"/>
          <ac:spMkLst>
            <pc:docMk/>
            <pc:sldMk cId="2654744533" sldId="277"/>
            <ac:spMk id="13" creationId="{C393B4A7-6ABF-423D-A762-3CDB4897A833}"/>
          </ac:spMkLst>
        </pc:spChg>
        <pc:spChg chg="add">
          <ac:chgData name="Maurizio D'alessio" userId="6e516120-580a-4ea6-a553-1108e80fb4e9" providerId="ADAL" clId="{836C7E73-002C-4A9E-AC52-5845C965C4D4}" dt="2026-07-15T09:07:28.556" v="344" actId="26606"/>
          <ac:spMkLst>
            <pc:docMk/>
            <pc:sldMk cId="2654744533" sldId="277"/>
            <ac:spMk id="19" creationId="{01AD250C-F2EA-449F-9B14-DF5BB674C500}"/>
          </ac:spMkLst>
        </pc:spChg>
        <pc:graphicFrameChg chg="add">
          <ac:chgData name="Maurizio D'alessio" userId="6e516120-580a-4ea6-a553-1108e80fb4e9" providerId="ADAL" clId="{836C7E73-002C-4A9E-AC52-5845C965C4D4}" dt="2026-07-15T09:07:28.556" v="344" actId="26606"/>
          <ac:graphicFrameMkLst>
            <pc:docMk/>
            <pc:sldMk cId="2654744533" sldId="277"/>
            <ac:graphicFrameMk id="5" creationId="{AECC1AA2-C3C8-F9C0-5AB1-8E12E9A0C81C}"/>
          </ac:graphicFrameMkLst>
        </pc:graphicFrameChg>
        <pc:picChg chg="add">
          <ac:chgData name="Maurizio D'alessio" userId="6e516120-580a-4ea6-a553-1108e80fb4e9" providerId="ADAL" clId="{836C7E73-002C-4A9E-AC52-5845C965C4D4}" dt="2026-07-15T09:07:28.556" v="344" actId="26606"/>
          <ac:picMkLst>
            <pc:docMk/>
            <pc:sldMk cId="2654744533" sldId="277"/>
            <ac:picMk id="9" creationId="{F1B8F9CB-890B-4CB8-B503-188A763E2FC1}"/>
          </ac:picMkLst>
        </pc:picChg>
        <pc:picChg chg="add">
          <ac:chgData name="Maurizio D'alessio" userId="6e516120-580a-4ea6-a553-1108e80fb4e9" providerId="ADAL" clId="{836C7E73-002C-4A9E-AC52-5845C965C4D4}" dt="2026-07-15T09:07:28.556" v="344" actId="26606"/>
          <ac:picMkLst>
            <pc:docMk/>
            <pc:sldMk cId="2654744533" sldId="277"/>
            <ac:picMk id="11" creationId="{AA632AB4-3837-4FD0-8B62-0A18B573F46D}"/>
          </ac:picMkLst>
        </pc:picChg>
        <pc:picChg chg="add del mod">
          <ac:chgData name="Maurizio D'alessio" userId="6e516120-580a-4ea6-a553-1108e80fb4e9" providerId="ADAL" clId="{836C7E73-002C-4A9E-AC52-5845C965C4D4}" dt="2026-07-15T10:43:44.939" v="523"/>
          <ac:picMkLst>
            <pc:docMk/>
            <pc:sldMk cId="2654744533" sldId="277"/>
            <ac:picMk id="14" creationId="{916F86C8-74B4-F876-323D-A4F1D128BAFF}"/>
          </ac:picMkLst>
        </pc:picChg>
        <pc:picChg chg="add">
          <ac:chgData name="Maurizio D'alessio" userId="6e516120-580a-4ea6-a553-1108e80fb4e9" providerId="ADAL" clId="{836C7E73-002C-4A9E-AC52-5845C965C4D4}" dt="2026-07-15T09:07:28.556" v="344" actId="26606"/>
          <ac:picMkLst>
            <pc:docMk/>
            <pc:sldMk cId="2654744533" sldId="277"/>
            <ac:picMk id="15" creationId="{9CD2319A-6FA9-4EFB-9EDF-7304467425E8}"/>
          </ac:picMkLst>
        </pc:picChg>
        <pc:picChg chg="add">
          <ac:chgData name="Maurizio D'alessio" userId="6e516120-580a-4ea6-a553-1108e80fb4e9" providerId="ADAL" clId="{836C7E73-002C-4A9E-AC52-5845C965C4D4}" dt="2026-07-15T09:07:28.556" v="344" actId="26606"/>
          <ac:picMkLst>
            <pc:docMk/>
            <pc:sldMk cId="2654744533" sldId="277"/>
            <ac:picMk id="17" creationId="{D1692A93-3514-4486-8B67-CCA4E0259BCB}"/>
          </ac:picMkLst>
        </pc:picChg>
        <pc:picChg chg="add del mod ord">
          <ac:chgData name="Maurizio D'alessio" userId="6e516120-580a-4ea6-a553-1108e80fb4e9" providerId="ADAL" clId="{836C7E73-002C-4A9E-AC52-5845C965C4D4}" dt="2026-07-15T10:44:23.570" v="524"/>
          <ac:picMkLst>
            <pc:docMk/>
            <pc:sldMk cId="2654744533" sldId="277"/>
            <ac:picMk id="20" creationId="{68BD11AA-6513-BACE-4075-12367ED39D5A}"/>
          </ac:picMkLst>
        </pc:picChg>
        <pc:picChg chg="add mod">
          <ac:chgData name="Maurizio D'alessio" userId="6e516120-580a-4ea6-a553-1108e80fb4e9" providerId="ADAL" clId="{836C7E73-002C-4A9E-AC52-5845C965C4D4}" dt="2026-07-15T10:44:23.570" v="524"/>
          <ac:picMkLst>
            <pc:docMk/>
            <pc:sldMk cId="2654744533" sldId="277"/>
            <ac:picMk id="21" creationId="{A65D9A5C-4AAE-FFD0-93AE-2EBF1D323ED7}"/>
          </ac:picMkLst>
        </pc:picChg>
      </pc:sldChg>
      <pc:sldChg chg="addSp delSp modSp mod setBg setClrOvrMap modNotesTx">
        <pc:chgData name="Maurizio D'alessio" userId="6e516120-580a-4ea6-a553-1108e80fb4e9" providerId="ADAL" clId="{836C7E73-002C-4A9E-AC52-5845C965C4D4}" dt="2026-07-15T10:46:33.170" v="545"/>
        <pc:sldMkLst>
          <pc:docMk/>
          <pc:sldMk cId="3852079064" sldId="278"/>
        </pc:sldMkLst>
        <pc:spChg chg="mod">
          <ac:chgData name="Maurizio D'alessio" userId="6e516120-580a-4ea6-a553-1108e80fb4e9" providerId="ADAL" clId="{836C7E73-002C-4A9E-AC52-5845C965C4D4}" dt="2026-07-15T09:16:10.401" v="373" actId="26606"/>
          <ac:spMkLst>
            <pc:docMk/>
            <pc:sldMk cId="3852079064" sldId="278"/>
            <ac:spMk id="2" creationId="{22268897-00FB-DC60-5F3C-FDCB24BAFA9E}"/>
          </ac:spMkLst>
        </pc:spChg>
        <pc:spChg chg="add del">
          <ac:chgData name="Maurizio D'alessio" userId="6e516120-580a-4ea6-a553-1108e80fb4e9" providerId="ADAL" clId="{836C7E73-002C-4A9E-AC52-5845C965C4D4}" dt="2026-07-15T09:16:10.401" v="373" actId="26606"/>
          <ac:spMkLst>
            <pc:docMk/>
            <pc:sldMk cId="3852079064" sldId="278"/>
            <ac:spMk id="3" creationId="{59BFEA71-BE12-FAB1-3F52-69C98AC58534}"/>
          </ac:spMkLst>
        </pc:spChg>
        <pc:spChg chg="add">
          <ac:chgData name="Maurizio D'alessio" userId="6e516120-580a-4ea6-a553-1108e80fb4e9" providerId="ADAL" clId="{836C7E73-002C-4A9E-AC52-5845C965C4D4}" dt="2026-07-15T09:16:10.401" v="373" actId="26606"/>
          <ac:spMkLst>
            <pc:docMk/>
            <pc:sldMk cId="3852079064" sldId="278"/>
            <ac:spMk id="12" creationId="{4FA533C5-33E3-4611-AF9F-72811D8B26A6}"/>
          </ac:spMkLst>
        </pc:spChg>
        <pc:spChg chg="add del">
          <ac:chgData name="Maurizio D'alessio" userId="6e516120-580a-4ea6-a553-1108e80fb4e9" providerId="ADAL" clId="{836C7E73-002C-4A9E-AC52-5845C965C4D4}" dt="2026-07-15T09:16:06.348" v="370" actId="26606"/>
          <ac:spMkLst>
            <pc:docMk/>
            <pc:sldMk cId="3852079064" sldId="278"/>
            <ac:spMk id="13" creationId="{C393B4A7-6ABF-423D-A762-3CDB4897A833}"/>
          </ac:spMkLst>
        </pc:spChg>
        <pc:spChg chg="add">
          <ac:chgData name="Maurizio D'alessio" userId="6e516120-580a-4ea6-a553-1108e80fb4e9" providerId="ADAL" clId="{836C7E73-002C-4A9E-AC52-5845C965C4D4}" dt="2026-07-15T09:16:10.401" v="373" actId="26606"/>
          <ac:spMkLst>
            <pc:docMk/>
            <pc:sldMk cId="3852079064" sldId="278"/>
            <ac:spMk id="18" creationId="{87F0FDC4-AD8C-47D9-9131-623C98ADB0AE}"/>
          </ac:spMkLst>
        </pc:spChg>
        <pc:spChg chg="add del">
          <ac:chgData name="Maurizio D'alessio" userId="6e516120-580a-4ea6-a553-1108e80fb4e9" providerId="ADAL" clId="{836C7E73-002C-4A9E-AC52-5845C965C4D4}" dt="2026-07-15T09:16:06.348" v="370" actId="26606"/>
          <ac:spMkLst>
            <pc:docMk/>
            <pc:sldMk cId="3852079064" sldId="278"/>
            <ac:spMk id="19" creationId="{01AD250C-F2EA-449F-9B14-DF5BB674C500}"/>
          </ac:spMkLst>
        </pc:spChg>
        <pc:spChg chg="add">
          <ac:chgData name="Maurizio D'alessio" userId="6e516120-580a-4ea6-a553-1108e80fb4e9" providerId="ADAL" clId="{836C7E73-002C-4A9E-AC52-5845C965C4D4}" dt="2026-07-15T09:16:10.401" v="373" actId="26606"/>
          <ac:spMkLst>
            <pc:docMk/>
            <pc:sldMk cId="3852079064" sldId="278"/>
            <ac:spMk id="20" creationId="{052BEFF1-896C-45B1-B02C-96A6A1BC389A}"/>
          </ac:spMkLst>
        </pc:spChg>
        <pc:spChg chg="add del">
          <ac:chgData name="Maurizio D'alessio" userId="6e516120-580a-4ea6-a553-1108e80fb4e9" providerId="ADAL" clId="{836C7E73-002C-4A9E-AC52-5845C965C4D4}" dt="2026-07-15T09:16:06.348" v="370" actId="26606"/>
          <ac:spMkLst>
            <pc:docMk/>
            <pc:sldMk cId="3852079064" sldId="278"/>
            <ac:spMk id="21" creationId="{ABE6F9A3-300E-47F5-B41C-C8C5E758DE7C}"/>
          </ac:spMkLst>
        </pc:spChg>
        <pc:spChg chg="add">
          <ac:chgData name="Maurizio D'alessio" userId="6e516120-580a-4ea6-a553-1108e80fb4e9" providerId="ADAL" clId="{836C7E73-002C-4A9E-AC52-5845C965C4D4}" dt="2026-07-15T09:16:10.401" v="373" actId="26606"/>
          <ac:spMkLst>
            <pc:docMk/>
            <pc:sldMk cId="3852079064" sldId="278"/>
            <ac:spMk id="22" creationId="{BB237A14-61B1-4C00-A670-5D8D68A8668E}"/>
          </ac:spMkLst>
        </pc:spChg>
        <pc:spChg chg="add del">
          <ac:chgData name="Maurizio D'alessio" userId="6e516120-580a-4ea6-a553-1108e80fb4e9" providerId="ADAL" clId="{836C7E73-002C-4A9E-AC52-5845C965C4D4}" dt="2026-07-15T09:16:06.348" v="370" actId="26606"/>
          <ac:spMkLst>
            <pc:docMk/>
            <pc:sldMk cId="3852079064" sldId="278"/>
            <ac:spMk id="23" creationId="{61B4701B-39FE-43B8-86AA-D6B8789C2207}"/>
          </ac:spMkLst>
        </pc:spChg>
        <pc:spChg chg="add">
          <ac:chgData name="Maurizio D'alessio" userId="6e516120-580a-4ea6-a553-1108e80fb4e9" providerId="ADAL" clId="{836C7E73-002C-4A9E-AC52-5845C965C4D4}" dt="2026-07-15T09:16:10.401" v="373" actId="26606"/>
          <ac:spMkLst>
            <pc:docMk/>
            <pc:sldMk cId="3852079064" sldId="278"/>
            <ac:spMk id="24" creationId="{8598F259-6F54-47A3-8D13-1603D786A328}"/>
          </ac:spMkLst>
        </pc:spChg>
        <pc:spChg chg="add del">
          <ac:chgData name="Maurizio D'alessio" userId="6e516120-580a-4ea6-a553-1108e80fb4e9" providerId="ADAL" clId="{836C7E73-002C-4A9E-AC52-5845C965C4D4}" dt="2026-07-15T09:16:06.348" v="370" actId="26606"/>
          <ac:spMkLst>
            <pc:docMk/>
            <pc:sldMk cId="3852079064" sldId="278"/>
            <ac:spMk id="25" creationId="{E9A7EF13-49FA-4355-971A-34B065F35022}"/>
          </ac:spMkLst>
        </pc:spChg>
        <pc:spChg chg="add">
          <ac:chgData name="Maurizio D'alessio" userId="6e516120-580a-4ea6-a553-1108e80fb4e9" providerId="ADAL" clId="{836C7E73-002C-4A9E-AC52-5845C965C4D4}" dt="2026-07-15T09:16:10.401" v="373" actId="26606"/>
          <ac:spMkLst>
            <pc:docMk/>
            <pc:sldMk cId="3852079064" sldId="278"/>
            <ac:spMk id="26" creationId="{0BA768A8-4FED-4ED8-9E46-6BE72188ECD2}"/>
          </ac:spMkLst>
        </pc:spChg>
        <pc:spChg chg="add del">
          <ac:chgData name="Maurizio D'alessio" userId="6e516120-580a-4ea6-a553-1108e80fb4e9" providerId="ADAL" clId="{836C7E73-002C-4A9E-AC52-5845C965C4D4}" dt="2026-07-15T09:16:06.348" v="370" actId="26606"/>
          <ac:spMkLst>
            <pc:docMk/>
            <pc:sldMk cId="3852079064" sldId="278"/>
            <ac:spMk id="27" creationId="{92CF3C3E-0F7B-4F0C-8EBD-BDD38E9C66F5}"/>
          </ac:spMkLst>
        </pc:spChg>
        <pc:spChg chg="add del">
          <ac:chgData name="Maurizio D'alessio" userId="6e516120-580a-4ea6-a553-1108e80fb4e9" providerId="ADAL" clId="{836C7E73-002C-4A9E-AC52-5845C965C4D4}" dt="2026-07-15T09:16:10.354" v="372" actId="26606"/>
          <ac:spMkLst>
            <pc:docMk/>
            <pc:sldMk cId="3852079064" sldId="278"/>
            <ac:spMk id="31" creationId="{989BE678-777B-482A-A616-FEDC47B162E5}"/>
          </ac:spMkLst>
        </pc:spChg>
        <pc:spChg chg="add del">
          <ac:chgData name="Maurizio D'alessio" userId="6e516120-580a-4ea6-a553-1108e80fb4e9" providerId="ADAL" clId="{836C7E73-002C-4A9E-AC52-5845C965C4D4}" dt="2026-07-15T09:16:10.354" v="372" actId="26606"/>
          <ac:spMkLst>
            <pc:docMk/>
            <pc:sldMk cId="3852079064" sldId="278"/>
            <ac:spMk id="34" creationId="{D28BE0C3-2102-4820-B88B-A448B1840D14}"/>
          </ac:spMkLst>
        </pc:spChg>
        <pc:spChg chg="add del">
          <ac:chgData name="Maurizio D'alessio" userId="6e516120-580a-4ea6-a553-1108e80fb4e9" providerId="ADAL" clId="{836C7E73-002C-4A9E-AC52-5845C965C4D4}" dt="2026-07-15T09:16:10.354" v="372" actId="26606"/>
          <ac:spMkLst>
            <pc:docMk/>
            <pc:sldMk cId="3852079064" sldId="278"/>
            <ac:spMk id="36" creationId="{59BFEA71-BE12-FAB1-3F52-69C98AC58534}"/>
          </ac:spMkLst>
        </pc:spChg>
        <pc:spChg chg="add">
          <ac:chgData name="Maurizio D'alessio" userId="6e516120-580a-4ea6-a553-1108e80fb4e9" providerId="ADAL" clId="{836C7E73-002C-4A9E-AC52-5845C965C4D4}" dt="2026-07-15T09:16:10.401" v="373" actId="26606"/>
          <ac:spMkLst>
            <pc:docMk/>
            <pc:sldMk cId="3852079064" sldId="278"/>
            <ac:spMk id="38" creationId="{59BFEA71-BE12-FAB1-3F52-69C98AC58534}"/>
          </ac:spMkLst>
        </pc:spChg>
        <pc:picChg chg="add">
          <ac:chgData name="Maurizio D'alessio" userId="6e516120-580a-4ea6-a553-1108e80fb4e9" providerId="ADAL" clId="{836C7E73-002C-4A9E-AC52-5845C965C4D4}" dt="2026-07-15T09:16:10.401" v="373" actId="26606"/>
          <ac:picMkLst>
            <pc:docMk/>
            <pc:sldMk cId="3852079064" sldId="278"/>
            <ac:picMk id="10" creationId="{2AE609E2-8522-44E4-9077-980E5BCF3E14}"/>
          </ac:picMkLst>
        </pc:picChg>
        <pc:picChg chg="add mod">
          <ac:chgData name="Maurizio D'alessio" userId="6e516120-580a-4ea6-a553-1108e80fb4e9" providerId="ADAL" clId="{836C7E73-002C-4A9E-AC52-5845C965C4D4}" dt="2026-07-15T10:46:33.170" v="545"/>
          <ac:picMkLst>
            <pc:docMk/>
            <pc:sldMk cId="3852079064" sldId="278"/>
            <ac:picMk id="15" creationId="{0157D9D3-097A-C10C-E34C-9B0CAD46C640}"/>
          </ac:picMkLst>
        </pc:picChg>
        <pc:picChg chg="add del">
          <ac:chgData name="Maurizio D'alessio" userId="6e516120-580a-4ea6-a553-1108e80fb4e9" providerId="ADAL" clId="{836C7E73-002C-4A9E-AC52-5845C965C4D4}" dt="2026-07-15T09:16:06.348" v="370" actId="26606"/>
          <ac:picMkLst>
            <pc:docMk/>
            <pc:sldMk cId="3852079064" sldId="278"/>
            <ac:picMk id="15" creationId="{9CD2319A-6FA9-4EFB-9EDF-7304467425E8}"/>
          </ac:picMkLst>
        </pc:picChg>
        <pc:picChg chg="add del">
          <ac:chgData name="Maurizio D'alessio" userId="6e516120-580a-4ea6-a553-1108e80fb4e9" providerId="ADAL" clId="{836C7E73-002C-4A9E-AC52-5845C965C4D4}" dt="2026-07-15T09:16:06.348" v="370" actId="26606"/>
          <ac:picMkLst>
            <pc:docMk/>
            <pc:sldMk cId="3852079064" sldId="278"/>
            <ac:picMk id="17" creationId="{D1692A93-3514-4486-8B67-CCA4E0259BCB}"/>
          </ac:picMkLst>
        </pc:picChg>
        <pc:picChg chg="add del">
          <ac:chgData name="Maurizio D'alessio" userId="6e516120-580a-4ea6-a553-1108e80fb4e9" providerId="ADAL" clId="{836C7E73-002C-4A9E-AC52-5845C965C4D4}" dt="2026-07-15T09:16:10.354" v="372" actId="26606"/>
          <ac:picMkLst>
            <pc:docMk/>
            <pc:sldMk cId="3852079064" sldId="278"/>
            <ac:picMk id="29" creationId="{DF19BAF3-7E20-4B9D-B544-BABAEEA1FA75}"/>
          </ac:picMkLst>
        </pc:picChg>
        <pc:picChg chg="add del">
          <ac:chgData name="Maurizio D'alessio" userId="6e516120-580a-4ea6-a553-1108e80fb4e9" providerId="ADAL" clId="{836C7E73-002C-4A9E-AC52-5845C965C4D4}" dt="2026-07-15T09:16:10.354" v="372" actId="26606"/>
          <ac:picMkLst>
            <pc:docMk/>
            <pc:sldMk cId="3852079064" sldId="278"/>
            <ac:picMk id="30" creationId="{950648F4-ABCD-4DF0-8641-76CFB2354721}"/>
          </ac:picMkLst>
        </pc:picChg>
        <pc:picChg chg="add del">
          <ac:chgData name="Maurizio D'alessio" userId="6e516120-580a-4ea6-a553-1108e80fb4e9" providerId="ADAL" clId="{836C7E73-002C-4A9E-AC52-5845C965C4D4}" dt="2026-07-15T09:16:10.354" v="372" actId="26606"/>
          <ac:picMkLst>
            <pc:docMk/>
            <pc:sldMk cId="3852079064" sldId="278"/>
            <ac:picMk id="32" creationId="{CF1EB4BD-9C7E-4AA3-9681-C7EB0DA6250B}"/>
          </ac:picMkLst>
        </pc:picChg>
        <pc:picChg chg="add del">
          <ac:chgData name="Maurizio D'alessio" userId="6e516120-580a-4ea6-a553-1108e80fb4e9" providerId="ADAL" clId="{836C7E73-002C-4A9E-AC52-5845C965C4D4}" dt="2026-07-15T09:16:10.354" v="372" actId="26606"/>
          <ac:picMkLst>
            <pc:docMk/>
            <pc:sldMk cId="3852079064" sldId="278"/>
            <ac:picMk id="33" creationId="{94AAE3AA-3759-4D28-B0EF-575F25A5146C}"/>
          </ac:picMkLst>
        </pc:picChg>
        <pc:picChg chg="add del">
          <ac:chgData name="Maurizio D'alessio" userId="6e516120-580a-4ea6-a553-1108e80fb4e9" providerId="ADAL" clId="{836C7E73-002C-4A9E-AC52-5845C965C4D4}" dt="2026-07-15T09:16:10.354" v="372" actId="26606"/>
          <ac:picMkLst>
            <pc:docMk/>
            <pc:sldMk cId="3852079064" sldId="278"/>
            <ac:picMk id="35" creationId="{82ED3B97-B476-A5EC-1894-84848FE0BC01}"/>
          </ac:picMkLst>
        </pc:picChg>
      </pc:sldChg>
      <pc:sldChg chg="addSp delSp modSp mod setBg modNotesTx">
        <pc:chgData name="Maurizio D'alessio" userId="6e516120-580a-4ea6-a553-1108e80fb4e9" providerId="ADAL" clId="{836C7E73-002C-4A9E-AC52-5845C965C4D4}" dt="2026-07-15T10:51:55.391" v="670"/>
        <pc:sldMkLst>
          <pc:docMk/>
          <pc:sldMk cId="1614993785" sldId="279"/>
        </pc:sldMkLst>
        <pc:spChg chg="mod">
          <ac:chgData name="Maurizio D'alessio" userId="6e516120-580a-4ea6-a553-1108e80fb4e9" providerId="ADAL" clId="{836C7E73-002C-4A9E-AC52-5845C965C4D4}" dt="2026-07-15T09:22:13.400" v="393" actId="26606"/>
          <ac:spMkLst>
            <pc:docMk/>
            <pc:sldMk cId="1614993785" sldId="279"/>
            <ac:spMk id="2" creationId="{3FED561F-571B-B996-380F-E37154F42AE8}"/>
          </ac:spMkLst>
        </pc:spChg>
        <pc:spChg chg="add del">
          <ac:chgData name="Maurizio D'alessio" userId="6e516120-580a-4ea6-a553-1108e80fb4e9" providerId="ADAL" clId="{836C7E73-002C-4A9E-AC52-5845C965C4D4}" dt="2026-07-15T09:22:13.400" v="393" actId="26606"/>
          <ac:spMkLst>
            <pc:docMk/>
            <pc:sldMk cId="1614993785" sldId="279"/>
            <ac:spMk id="11" creationId="{4FA533C5-33E3-4611-AF9F-72811D8B26A6}"/>
          </ac:spMkLst>
        </pc:spChg>
        <pc:spChg chg="add del">
          <ac:chgData name="Maurizio D'alessio" userId="6e516120-580a-4ea6-a553-1108e80fb4e9" providerId="ADAL" clId="{836C7E73-002C-4A9E-AC52-5845C965C4D4}" dt="2026-07-15T09:22:13.400" v="393" actId="26606"/>
          <ac:spMkLst>
            <pc:docMk/>
            <pc:sldMk cId="1614993785" sldId="279"/>
            <ac:spMk id="17" creationId="{87F0FDC4-AD8C-47D9-9131-623C98ADB0AE}"/>
          </ac:spMkLst>
        </pc:spChg>
        <pc:spChg chg="add del">
          <ac:chgData name="Maurizio D'alessio" userId="6e516120-580a-4ea6-a553-1108e80fb4e9" providerId="ADAL" clId="{836C7E73-002C-4A9E-AC52-5845C965C4D4}" dt="2026-07-15T09:22:13.400" v="393" actId="26606"/>
          <ac:spMkLst>
            <pc:docMk/>
            <pc:sldMk cId="1614993785" sldId="279"/>
            <ac:spMk id="19" creationId="{C28D0172-F2E0-4763-9C35-F022664959D8}"/>
          </ac:spMkLst>
        </pc:spChg>
        <pc:spChg chg="add del">
          <ac:chgData name="Maurizio D'alessio" userId="6e516120-580a-4ea6-a553-1108e80fb4e9" providerId="ADAL" clId="{836C7E73-002C-4A9E-AC52-5845C965C4D4}" dt="2026-07-15T09:22:13.400" v="393" actId="26606"/>
          <ac:spMkLst>
            <pc:docMk/>
            <pc:sldMk cId="1614993785" sldId="279"/>
            <ac:spMk id="21" creationId="{9F2851FB-E841-4509-8A6D-A416376EA380}"/>
          </ac:spMkLst>
        </pc:spChg>
        <pc:spChg chg="add del">
          <ac:chgData name="Maurizio D'alessio" userId="6e516120-580a-4ea6-a553-1108e80fb4e9" providerId="ADAL" clId="{836C7E73-002C-4A9E-AC52-5845C965C4D4}" dt="2026-07-15T09:22:13.400" v="393" actId="26606"/>
          <ac:spMkLst>
            <pc:docMk/>
            <pc:sldMk cId="1614993785" sldId="279"/>
            <ac:spMk id="23" creationId="{DF6FB2B2-CE21-407F-B22E-302DADC2C3D3}"/>
          </ac:spMkLst>
        </pc:spChg>
        <pc:spChg chg="add del">
          <ac:chgData name="Maurizio D'alessio" userId="6e516120-580a-4ea6-a553-1108e80fb4e9" providerId="ADAL" clId="{836C7E73-002C-4A9E-AC52-5845C965C4D4}" dt="2026-07-15T09:22:13.400" v="393" actId="26606"/>
          <ac:spMkLst>
            <pc:docMk/>
            <pc:sldMk cId="1614993785" sldId="279"/>
            <ac:spMk id="32" creationId="{D42CF425-7213-4F89-B0FF-4C2BDDD9C680}"/>
          </ac:spMkLst>
        </pc:spChg>
        <pc:spChg chg="add del">
          <ac:chgData name="Maurizio D'alessio" userId="6e516120-580a-4ea6-a553-1108e80fb4e9" providerId="ADAL" clId="{836C7E73-002C-4A9E-AC52-5845C965C4D4}" dt="2026-07-15T09:22:13.400" v="393" actId="26606"/>
          <ac:spMkLst>
            <pc:docMk/>
            <pc:sldMk cId="1614993785" sldId="279"/>
            <ac:spMk id="38" creationId="{202A25CB-1ED1-4C87-AB49-8D3BC684D1CE}"/>
          </ac:spMkLst>
        </pc:spChg>
        <pc:spChg chg="add del">
          <ac:chgData name="Maurizio D'alessio" userId="6e516120-580a-4ea6-a553-1108e80fb4e9" providerId="ADAL" clId="{836C7E73-002C-4A9E-AC52-5845C965C4D4}" dt="2026-07-15T09:22:13.400" v="393" actId="26606"/>
          <ac:spMkLst>
            <pc:docMk/>
            <pc:sldMk cId="1614993785" sldId="279"/>
            <ac:spMk id="40" creationId="{E1C4BA7C-A6A2-4500-B971-6AA7E6436003}"/>
          </ac:spMkLst>
        </pc:spChg>
        <pc:spChg chg="add del">
          <ac:chgData name="Maurizio D'alessio" userId="6e516120-580a-4ea6-a553-1108e80fb4e9" providerId="ADAL" clId="{836C7E73-002C-4A9E-AC52-5845C965C4D4}" dt="2026-07-15T09:22:13.400" v="393" actId="26606"/>
          <ac:spMkLst>
            <pc:docMk/>
            <pc:sldMk cId="1614993785" sldId="279"/>
            <ac:spMk id="42" creationId="{4E4027F0-F0A7-4B5F-8B96-D3389FA28BD1}"/>
          </ac:spMkLst>
        </pc:spChg>
        <pc:picChg chg="add del mod">
          <ac:chgData name="Maurizio D'alessio" userId="6e516120-580a-4ea6-a553-1108e80fb4e9" providerId="ADAL" clId="{836C7E73-002C-4A9E-AC52-5845C965C4D4}" dt="2026-07-15T09:22:27.796" v="405" actId="931"/>
          <ac:picMkLst>
            <pc:docMk/>
            <pc:sldMk cId="1614993785" sldId="279"/>
            <ac:picMk id="4" creationId="{58302C50-5401-CF58-E6B2-C7616310E126}"/>
          </ac:picMkLst>
        </pc:picChg>
        <pc:picChg chg="add del mod">
          <ac:chgData name="Maurizio D'alessio" userId="6e516120-580a-4ea6-a553-1108e80fb4e9" providerId="ADAL" clId="{836C7E73-002C-4A9E-AC52-5845C965C4D4}" dt="2026-07-15T09:22:20.546" v="400" actId="22"/>
          <ac:picMkLst>
            <pc:docMk/>
            <pc:sldMk cId="1614993785" sldId="279"/>
            <ac:picMk id="6" creationId="{65C6424B-8FDB-6574-CF6D-6CAB55963F15}"/>
          </ac:picMkLst>
        </pc:picChg>
        <pc:picChg chg="add">
          <ac:chgData name="Maurizio D'alessio" userId="6e516120-580a-4ea6-a553-1108e80fb4e9" providerId="ADAL" clId="{836C7E73-002C-4A9E-AC52-5845C965C4D4}" dt="2026-07-15T09:16:29.882" v="374" actId="26606"/>
          <ac:picMkLst>
            <pc:docMk/>
            <pc:sldMk cId="1614993785" sldId="279"/>
            <ac:picMk id="7" creationId="{91B28F63-CF00-448F-B141-FE33C33B1891}"/>
          </ac:picMkLst>
        </pc:picChg>
        <pc:picChg chg="add">
          <ac:chgData name="Maurizio D'alessio" userId="6e516120-580a-4ea6-a553-1108e80fb4e9" providerId="ADAL" clId="{836C7E73-002C-4A9E-AC52-5845C965C4D4}" dt="2026-07-15T09:16:29.882" v="374" actId="26606"/>
          <ac:picMkLst>
            <pc:docMk/>
            <pc:sldMk cId="1614993785" sldId="279"/>
            <ac:picMk id="9" creationId="{2AE609E2-8522-44E4-9077-980E5BCF3E14}"/>
          </ac:picMkLst>
        </pc:picChg>
        <pc:picChg chg="add">
          <ac:chgData name="Maurizio D'alessio" userId="6e516120-580a-4ea6-a553-1108e80fb4e9" providerId="ADAL" clId="{836C7E73-002C-4A9E-AC52-5845C965C4D4}" dt="2026-07-15T09:16:29.882" v="374" actId="26606"/>
          <ac:picMkLst>
            <pc:docMk/>
            <pc:sldMk cId="1614993785" sldId="279"/>
            <ac:picMk id="13" creationId="{8949AD42-25FD-4C3D-9EEE-B7FEC5809988}"/>
          </ac:picMkLst>
        </pc:picChg>
        <pc:picChg chg="add">
          <ac:chgData name="Maurizio D'alessio" userId="6e516120-580a-4ea6-a553-1108e80fb4e9" providerId="ADAL" clId="{836C7E73-002C-4A9E-AC52-5845C965C4D4}" dt="2026-07-15T09:16:29.882" v="374" actId="26606"/>
          <ac:picMkLst>
            <pc:docMk/>
            <pc:sldMk cId="1614993785" sldId="279"/>
            <ac:picMk id="15" creationId="{6AC7D913-60B7-4603-881B-831DA5D3A940}"/>
          </ac:picMkLst>
        </pc:picChg>
        <pc:picChg chg="add mod">
          <ac:chgData name="Maurizio D'alessio" userId="6e516120-580a-4ea6-a553-1108e80fb4e9" providerId="ADAL" clId="{836C7E73-002C-4A9E-AC52-5845C965C4D4}" dt="2026-07-15T10:51:55.391" v="670"/>
          <ac:picMkLst>
            <pc:docMk/>
            <pc:sldMk cId="1614993785" sldId="279"/>
            <ac:picMk id="16" creationId="{7E35F042-2FAE-AC8E-4DED-DD6CE6FD71AC}"/>
          </ac:picMkLst>
        </pc:picChg>
      </pc:sldChg>
      <pc:sldMasterChg chg="modSldLayout">
        <pc:chgData name="Maurizio D'alessio" userId="6e516120-580a-4ea6-a553-1108e80fb4e9" providerId="ADAL" clId="{836C7E73-002C-4A9E-AC52-5845C965C4D4}" dt="2026-07-15T08:48:26.019" v="273"/>
        <pc:sldMasterMkLst>
          <pc:docMk/>
          <pc:sldMasterMk cId="2348411057" sldId="2147484033"/>
        </pc:sldMasterMkLst>
        <pc:sldLayoutChg chg="addSp">
          <pc:chgData name="Maurizio D'alessio" userId="6e516120-580a-4ea6-a553-1108e80fb4e9" providerId="ADAL" clId="{836C7E73-002C-4A9E-AC52-5845C965C4D4}" dt="2026-07-15T08:48:26.019" v="273"/>
          <pc:sldLayoutMkLst>
            <pc:docMk/>
            <pc:sldMasterMk cId="2348411057" sldId="2147484033"/>
            <pc:sldLayoutMk cId="3326964155" sldId="2147484041"/>
          </pc:sldLayoutMkLst>
          <pc:picChg chg="add">
            <ac:chgData name="Maurizio D'alessio" userId="6e516120-580a-4ea6-a553-1108e80fb4e9" providerId="ADAL" clId="{836C7E73-002C-4A9E-AC52-5845C965C4D4}" dt="2026-07-15T08:48:26.019" v="273"/>
            <ac:picMkLst>
              <pc:docMk/>
              <pc:sldMasterMk cId="2348411057" sldId="2147484033"/>
              <pc:sldLayoutMk cId="3326964155" sldId="2147484041"/>
              <ac:picMk id="8" creationId="{A9DE52B7-8958-4883-EC1D-44BF9EAB9722}"/>
            </ac:picMkLst>
          </pc:picChg>
        </pc:sldLayoutChg>
        <pc:sldLayoutChg chg="addSp">
          <pc:chgData name="Maurizio D'alessio" userId="6e516120-580a-4ea6-a553-1108e80fb4e9" providerId="ADAL" clId="{836C7E73-002C-4A9E-AC52-5845C965C4D4}" dt="2026-07-15T08:48:26.019" v="273"/>
          <pc:sldLayoutMkLst>
            <pc:docMk/>
            <pc:sldMasterMk cId="2348411057" sldId="2147484033"/>
            <pc:sldLayoutMk cId="2334574519" sldId="2147484042"/>
          </pc:sldLayoutMkLst>
          <pc:picChg chg="add">
            <ac:chgData name="Maurizio D'alessio" userId="6e516120-580a-4ea6-a553-1108e80fb4e9" providerId="ADAL" clId="{836C7E73-002C-4A9E-AC52-5845C965C4D4}" dt="2026-07-15T08:48:26.019" v="273"/>
            <ac:picMkLst>
              <pc:docMk/>
              <pc:sldMasterMk cId="2348411057" sldId="2147484033"/>
              <pc:sldLayoutMk cId="2334574519" sldId="2147484042"/>
              <ac:picMk id="8" creationId="{3AED5181-93DE-80C9-FB1C-02FFFA1E6ECC}"/>
            </ac:picMkLst>
          </pc:picChg>
        </pc:sldLayoutChg>
      </pc:sldMaster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54.svg"/><Relationship Id="rId7" Type="http://schemas.openxmlformats.org/officeDocument/2006/relationships/image" Target="../media/image58.svg"/><Relationship Id="rId2" Type="http://schemas.openxmlformats.org/officeDocument/2006/relationships/image" Target="../media/image53.svg"/><Relationship Id="rId1" Type="http://schemas.openxmlformats.org/officeDocument/2006/relationships/image" Target="../media/image52.svg"/><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4.svg"/><Relationship Id="rId7" Type="http://schemas.openxmlformats.org/officeDocument/2006/relationships/image" Target="../media/image58.svg"/><Relationship Id="rId2" Type="http://schemas.openxmlformats.org/officeDocument/2006/relationships/image" Target="../media/image53.svg"/><Relationship Id="rId1" Type="http://schemas.openxmlformats.org/officeDocument/2006/relationships/image" Target="../media/image52.svg"/><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ABAD18-140D-4126-BC61-D48E9D08ADA2}" type="doc">
      <dgm:prSet loTypeId="urn:microsoft.com/office/officeart/2008/layout/LinedList" loCatId="list" qsTypeId="urn:microsoft.com/office/officeart/2005/8/quickstyle/simple5" qsCatId="simple" csTypeId="urn:microsoft.com/office/officeart/2005/8/colors/accent6_2" csCatId="accent6"/>
      <dgm:spPr/>
      <dgm:t>
        <a:bodyPr/>
        <a:lstStyle/>
        <a:p>
          <a:endParaRPr lang="en-US"/>
        </a:p>
      </dgm:t>
    </dgm:pt>
    <dgm:pt modelId="{E4B29CD3-03A8-4F57-B21A-99C43F91DA22}">
      <dgm:prSet/>
      <dgm:spPr/>
      <dgm:t>
        <a:bodyPr/>
        <a:lstStyle/>
        <a:p>
          <a:r>
            <a:rPr lang="en-GB"/>
            <a:t>We'll discuss:</a:t>
          </a:r>
          <a:endParaRPr lang="en-US"/>
        </a:p>
      </dgm:t>
    </dgm:pt>
    <dgm:pt modelId="{5B7532A7-CE80-4A5A-8035-B661C8159651}" type="parTrans" cxnId="{E0F6AB51-56CD-45C9-A8B9-2E07D02CAE78}">
      <dgm:prSet/>
      <dgm:spPr/>
      <dgm:t>
        <a:bodyPr/>
        <a:lstStyle/>
        <a:p>
          <a:endParaRPr lang="en-US"/>
        </a:p>
      </dgm:t>
    </dgm:pt>
    <dgm:pt modelId="{FD793E61-0206-4F3C-B541-2E2E7D050C67}" type="sibTrans" cxnId="{E0F6AB51-56CD-45C9-A8B9-2E07D02CAE78}">
      <dgm:prSet/>
      <dgm:spPr/>
      <dgm:t>
        <a:bodyPr/>
        <a:lstStyle/>
        <a:p>
          <a:endParaRPr lang="en-US"/>
        </a:p>
      </dgm:t>
    </dgm:pt>
    <dgm:pt modelId="{4CF1263A-E86E-4967-AD39-1509F927ADF7}">
      <dgm:prSet/>
      <dgm:spPr/>
      <dgm:t>
        <a:bodyPr/>
        <a:lstStyle/>
        <a:p>
          <a:r>
            <a:rPr lang="en-GB"/>
            <a:t>What PRICE is </a:t>
          </a:r>
          <a:endParaRPr lang="en-US"/>
        </a:p>
      </dgm:t>
    </dgm:pt>
    <dgm:pt modelId="{E2C3DDC5-B75E-4FD7-93ED-6AA32DAFA5FC}" type="parTrans" cxnId="{CF6081F7-699D-4106-BBC5-FCA86B39DBA1}">
      <dgm:prSet/>
      <dgm:spPr/>
      <dgm:t>
        <a:bodyPr/>
        <a:lstStyle/>
        <a:p>
          <a:endParaRPr lang="en-US"/>
        </a:p>
      </dgm:t>
    </dgm:pt>
    <dgm:pt modelId="{D3B9E82F-5C2F-442F-8E17-30B9660CE9BB}" type="sibTrans" cxnId="{CF6081F7-699D-4106-BBC5-FCA86B39DBA1}">
      <dgm:prSet/>
      <dgm:spPr/>
      <dgm:t>
        <a:bodyPr/>
        <a:lstStyle/>
        <a:p>
          <a:endParaRPr lang="en-US"/>
        </a:p>
      </dgm:t>
    </dgm:pt>
    <dgm:pt modelId="{EB1591FA-4B05-4B8F-9490-72DAAB0D422D}">
      <dgm:prSet/>
      <dgm:spPr/>
      <dgm:t>
        <a:bodyPr/>
        <a:lstStyle/>
        <a:p>
          <a:r>
            <a:rPr lang="en-GB"/>
            <a:t>Our approach to behaviour </a:t>
          </a:r>
          <a:endParaRPr lang="en-US"/>
        </a:p>
      </dgm:t>
    </dgm:pt>
    <dgm:pt modelId="{25146012-AC02-4DD6-A4E2-CC7872969555}" type="parTrans" cxnId="{72896CA3-C720-4721-86A0-66DB00E55ABC}">
      <dgm:prSet/>
      <dgm:spPr/>
      <dgm:t>
        <a:bodyPr/>
        <a:lstStyle/>
        <a:p>
          <a:endParaRPr lang="en-US"/>
        </a:p>
      </dgm:t>
    </dgm:pt>
    <dgm:pt modelId="{857D37A5-1072-4656-AC54-FC2A3742CD33}" type="sibTrans" cxnId="{72896CA3-C720-4721-86A0-66DB00E55ABC}">
      <dgm:prSet/>
      <dgm:spPr/>
      <dgm:t>
        <a:bodyPr/>
        <a:lstStyle/>
        <a:p>
          <a:endParaRPr lang="en-US"/>
        </a:p>
      </dgm:t>
    </dgm:pt>
    <dgm:pt modelId="{254A794C-DFE9-48CD-B83D-DF50F1AAA559}">
      <dgm:prSet/>
      <dgm:spPr/>
      <dgm:t>
        <a:bodyPr/>
        <a:lstStyle/>
        <a:p>
          <a:r>
            <a:rPr lang="en-GB"/>
            <a:t>How we prevent incidents </a:t>
          </a:r>
          <a:endParaRPr lang="en-US"/>
        </a:p>
      </dgm:t>
    </dgm:pt>
    <dgm:pt modelId="{C56FB76E-DDB0-4AFA-B60A-F078F81D7085}" type="parTrans" cxnId="{729A4AC6-EF23-410A-8130-94E778B52AF3}">
      <dgm:prSet/>
      <dgm:spPr/>
      <dgm:t>
        <a:bodyPr/>
        <a:lstStyle/>
        <a:p>
          <a:endParaRPr lang="en-US"/>
        </a:p>
      </dgm:t>
    </dgm:pt>
    <dgm:pt modelId="{42F6845C-EFC7-4814-8D55-0492FBABE7C5}" type="sibTrans" cxnId="{729A4AC6-EF23-410A-8130-94E778B52AF3}">
      <dgm:prSet/>
      <dgm:spPr/>
      <dgm:t>
        <a:bodyPr/>
        <a:lstStyle/>
        <a:p>
          <a:endParaRPr lang="en-US"/>
        </a:p>
      </dgm:t>
    </dgm:pt>
    <dgm:pt modelId="{4882B535-FFDA-48EE-8C67-E6CE000A3661}">
      <dgm:prSet/>
      <dgm:spPr/>
      <dgm:t>
        <a:bodyPr/>
        <a:lstStyle/>
        <a:p>
          <a:r>
            <a:rPr lang="en-GB"/>
            <a:t>What Positive Handling means </a:t>
          </a:r>
          <a:endParaRPr lang="en-US"/>
        </a:p>
      </dgm:t>
    </dgm:pt>
    <dgm:pt modelId="{A896BFF2-7C9B-4A0D-A224-47D1803F717F}" type="parTrans" cxnId="{6B882A8A-2E9F-49F2-AAEB-3B83A424875E}">
      <dgm:prSet/>
      <dgm:spPr/>
      <dgm:t>
        <a:bodyPr/>
        <a:lstStyle/>
        <a:p>
          <a:endParaRPr lang="en-US"/>
        </a:p>
      </dgm:t>
    </dgm:pt>
    <dgm:pt modelId="{253D6494-E583-4E95-A467-5717FA5FBAF6}" type="sibTrans" cxnId="{6B882A8A-2E9F-49F2-AAEB-3B83A424875E}">
      <dgm:prSet/>
      <dgm:spPr/>
      <dgm:t>
        <a:bodyPr/>
        <a:lstStyle/>
        <a:p>
          <a:endParaRPr lang="en-US"/>
        </a:p>
      </dgm:t>
    </dgm:pt>
    <dgm:pt modelId="{94D7456F-B757-4E1F-B825-17892EBA889B}">
      <dgm:prSet/>
      <dgm:spPr/>
      <dgm:t>
        <a:bodyPr/>
        <a:lstStyle/>
        <a:p>
          <a:r>
            <a:rPr lang="en-GB"/>
            <a:t>When physical intervention may be used </a:t>
          </a:r>
          <a:endParaRPr lang="en-US"/>
        </a:p>
      </dgm:t>
    </dgm:pt>
    <dgm:pt modelId="{BEDE5D27-E530-4AEE-A824-1A7B29EE5CE3}" type="parTrans" cxnId="{77F6EC9C-94F6-4901-B65E-04BE32DBE355}">
      <dgm:prSet/>
      <dgm:spPr/>
      <dgm:t>
        <a:bodyPr/>
        <a:lstStyle/>
        <a:p>
          <a:endParaRPr lang="en-US"/>
        </a:p>
      </dgm:t>
    </dgm:pt>
    <dgm:pt modelId="{160E9954-19C5-43F6-8CFC-6D9B250A3A65}" type="sibTrans" cxnId="{77F6EC9C-94F6-4901-B65E-04BE32DBE355}">
      <dgm:prSet/>
      <dgm:spPr/>
      <dgm:t>
        <a:bodyPr/>
        <a:lstStyle/>
        <a:p>
          <a:endParaRPr lang="en-US"/>
        </a:p>
      </dgm:t>
    </dgm:pt>
    <dgm:pt modelId="{C4865BDB-5F1D-4764-AAC9-32B1603FBBB7}">
      <dgm:prSet/>
      <dgm:spPr/>
      <dgm:t>
        <a:bodyPr/>
        <a:lstStyle/>
        <a:p>
          <a:r>
            <a:rPr lang="en-GB"/>
            <a:t>How we work with parents</a:t>
          </a:r>
          <a:endParaRPr lang="en-US"/>
        </a:p>
      </dgm:t>
    </dgm:pt>
    <dgm:pt modelId="{297433B4-0990-46F2-BD63-2945861D2942}" type="parTrans" cxnId="{8BC5026C-8956-4812-8307-DB37C3802651}">
      <dgm:prSet/>
      <dgm:spPr/>
      <dgm:t>
        <a:bodyPr/>
        <a:lstStyle/>
        <a:p>
          <a:endParaRPr lang="en-US"/>
        </a:p>
      </dgm:t>
    </dgm:pt>
    <dgm:pt modelId="{800C6101-8C12-42CC-9BA9-7267E35478DA}" type="sibTrans" cxnId="{8BC5026C-8956-4812-8307-DB37C3802651}">
      <dgm:prSet/>
      <dgm:spPr/>
      <dgm:t>
        <a:bodyPr/>
        <a:lstStyle/>
        <a:p>
          <a:endParaRPr lang="en-US"/>
        </a:p>
      </dgm:t>
    </dgm:pt>
    <dgm:pt modelId="{980D2C85-AFA5-4AA6-A044-B05DAEE10CE0}" type="pres">
      <dgm:prSet presAssocID="{83ABAD18-140D-4126-BC61-D48E9D08ADA2}" presName="vert0" presStyleCnt="0">
        <dgm:presLayoutVars>
          <dgm:dir/>
          <dgm:animOne val="branch"/>
          <dgm:animLvl val="lvl"/>
        </dgm:presLayoutVars>
      </dgm:prSet>
      <dgm:spPr/>
    </dgm:pt>
    <dgm:pt modelId="{067DA25A-A176-4C2D-BDE8-E6D4D3AB160C}" type="pres">
      <dgm:prSet presAssocID="{E4B29CD3-03A8-4F57-B21A-99C43F91DA22}" presName="thickLine" presStyleLbl="alignNode1" presStyleIdx="0" presStyleCnt="1"/>
      <dgm:spPr/>
    </dgm:pt>
    <dgm:pt modelId="{F3AB3112-F5B6-4C97-BE86-07AE0B942812}" type="pres">
      <dgm:prSet presAssocID="{E4B29CD3-03A8-4F57-B21A-99C43F91DA22}" presName="horz1" presStyleCnt="0"/>
      <dgm:spPr/>
    </dgm:pt>
    <dgm:pt modelId="{D7F57185-3344-4FEC-9333-96B70E7BAA3D}" type="pres">
      <dgm:prSet presAssocID="{E4B29CD3-03A8-4F57-B21A-99C43F91DA22}" presName="tx1" presStyleLbl="revTx" presStyleIdx="0" presStyleCnt="7"/>
      <dgm:spPr/>
    </dgm:pt>
    <dgm:pt modelId="{E82F2717-4430-4EED-97A3-F2214E7177E7}" type="pres">
      <dgm:prSet presAssocID="{E4B29CD3-03A8-4F57-B21A-99C43F91DA22}" presName="vert1" presStyleCnt="0"/>
      <dgm:spPr/>
    </dgm:pt>
    <dgm:pt modelId="{DE143551-C58E-4256-8E3B-21345D54A006}" type="pres">
      <dgm:prSet presAssocID="{4CF1263A-E86E-4967-AD39-1509F927ADF7}" presName="vertSpace2a" presStyleCnt="0"/>
      <dgm:spPr/>
    </dgm:pt>
    <dgm:pt modelId="{A716F676-3B65-43EE-8FB6-0347FB12A54D}" type="pres">
      <dgm:prSet presAssocID="{4CF1263A-E86E-4967-AD39-1509F927ADF7}" presName="horz2" presStyleCnt="0"/>
      <dgm:spPr/>
    </dgm:pt>
    <dgm:pt modelId="{D88B9AD9-E1D7-45CC-A209-FB536B227EF0}" type="pres">
      <dgm:prSet presAssocID="{4CF1263A-E86E-4967-AD39-1509F927ADF7}" presName="horzSpace2" presStyleCnt="0"/>
      <dgm:spPr/>
    </dgm:pt>
    <dgm:pt modelId="{F826437E-C84D-4CB8-A00D-B27B31970BBC}" type="pres">
      <dgm:prSet presAssocID="{4CF1263A-E86E-4967-AD39-1509F927ADF7}" presName="tx2" presStyleLbl="revTx" presStyleIdx="1" presStyleCnt="7"/>
      <dgm:spPr/>
    </dgm:pt>
    <dgm:pt modelId="{CE797CFD-3987-4487-9114-D25542FF84E6}" type="pres">
      <dgm:prSet presAssocID="{4CF1263A-E86E-4967-AD39-1509F927ADF7}" presName="vert2" presStyleCnt="0"/>
      <dgm:spPr/>
    </dgm:pt>
    <dgm:pt modelId="{A4E71276-6412-42AC-A594-D42686A2A22C}" type="pres">
      <dgm:prSet presAssocID="{4CF1263A-E86E-4967-AD39-1509F927ADF7}" presName="thinLine2b" presStyleLbl="callout" presStyleIdx="0" presStyleCnt="6"/>
      <dgm:spPr/>
    </dgm:pt>
    <dgm:pt modelId="{FACB749B-43F1-4385-9CC1-6EA9FDE824B5}" type="pres">
      <dgm:prSet presAssocID="{4CF1263A-E86E-4967-AD39-1509F927ADF7}" presName="vertSpace2b" presStyleCnt="0"/>
      <dgm:spPr/>
    </dgm:pt>
    <dgm:pt modelId="{1939B54A-83F3-4AE3-BB60-6D2C7A86C5E3}" type="pres">
      <dgm:prSet presAssocID="{EB1591FA-4B05-4B8F-9490-72DAAB0D422D}" presName="horz2" presStyleCnt="0"/>
      <dgm:spPr/>
    </dgm:pt>
    <dgm:pt modelId="{2DAD1CF5-3171-4D0A-B37E-3C356A0EB0EA}" type="pres">
      <dgm:prSet presAssocID="{EB1591FA-4B05-4B8F-9490-72DAAB0D422D}" presName="horzSpace2" presStyleCnt="0"/>
      <dgm:spPr/>
    </dgm:pt>
    <dgm:pt modelId="{035EEE90-71CF-4A31-9153-060EF7748020}" type="pres">
      <dgm:prSet presAssocID="{EB1591FA-4B05-4B8F-9490-72DAAB0D422D}" presName="tx2" presStyleLbl="revTx" presStyleIdx="2" presStyleCnt="7"/>
      <dgm:spPr/>
    </dgm:pt>
    <dgm:pt modelId="{F99B70DB-DBC1-459F-9AA4-96E3114EF355}" type="pres">
      <dgm:prSet presAssocID="{EB1591FA-4B05-4B8F-9490-72DAAB0D422D}" presName="vert2" presStyleCnt="0"/>
      <dgm:spPr/>
    </dgm:pt>
    <dgm:pt modelId="{5B0C6DE4-28CB-4B42-A7E7-6543B1363D22}" type="pres">
      <dgm:prSet presAssocID="{EB1591FA-4B05-4B8F-9490-72DAAB0D422D}" presName="thinLine2b" presStyleLbl="callout" presStyleIdx="1" presStyleCnt="6"/>
      <dgm:spPr/>
    </dgm:pt>
    <dgm:pt modelId="{419A1F0F-CB03-4E39-8F8F-1DEB4E797933}" type="pres">
      <dgm:prSet presAssocID="{EB1591FA-4B05-4B8F-9490-72DAAB0D422D}" presName="vertSpace2b" presStyleCnt="0"/>
      <dgm:spPr/>
    </dgm:pt>
    <dgm:pt modelId="{FE94714B-4552-4F39-BBD9-FC3FDB54C646}" type="pres">
      <dgm:prSet presAssocID="{254A794C-DFE9-48CD-B83D-DF50F1AAA559}" presName="horz2" presStyleCnt="0"/>
      <dgm:spPr/>
    </dgm:pt>
    <dgm:pt modelId="{CE00185B-D111-4248-9387-8D485A121B50}" type="pres">
      <dgm:prSet presAssocID="{254A794C-DFE9-48CD-B83D-DF50F1AAA559}" presName="horzSpace2" presStyleCnt="0"/>
      <dgm:spPr/>
    </dgm:pt>
    <dgm:pt modelId="{6DE17FC0-9D26-4597-B766-FD4617A9B914}" type="pres">
      <dgm:prSet presAssocID="{254A794C-DFE9-48CD-B83D-DF50F1AAA559}" presName="tx2" presStyleLbl="revTx" presStyleIdx="3" presStyleCnt="7"/>
      <dgm:spPr/>
    </dgm:pt>
    <dgm:pt modelId="{A748508C-66DF-4911-A287-63F699BEE1F7}" type="pres">
      <dgm:prSet presAssocID="{254A794C-DFE9-48CD-B83D-DF50F1AAA559}" presName="vert2" presStyleCnt="0"/>
      <dgm:spPr/>
    </dgm:pt>
    <dgm:pt modelId="{B6C99B1C-6087-4B5F-9B5B-9AF0A1018F51}" type="pres">
      <dgm:prSet presAssocID="{254A794C-DFE9-48CD-B83D-DF50F1AAA559}" presName="thinLine2b" presStyleLbl="callout" presStyleIdx="2" presStyleCnt="6"/>
      <dgm:spPr/>
    </dgm:pt>
    <dgm:pt modelId="{D94342C2-FA97-4764-A3ED-E5105768C6AC}" type="pres">
      <dgm:prSet presAssocID="{254A794C-DFE9-48CD-B83D-DF50F1AAA559}" presName="vertSpace2b" presStyleCnt="0"/>
      <dgm:spPr/>
    </dgm:pt>
    <dgm:pt modelId="{FE22C843-2C2B-4A7D-92BA-DE4013084F82}" type="pres">
      <dgm:prSet presAssocID="{4882B535-FFDA-48EE-8C67-E6CE000A3661}" presName="horz2" presStyleCnt="0"/>
      <dgm:spPr/>
    </dgm:pt>
    <dgm:pt modelId="{565E5481-5807-41F8-B182-E9E2A55F9D30}" type="pres">
      <dgm:prSet presAssocID="{4882B535-FFDA-48EE-8C67-E6CE000A3661}" presName="horzSpace2" presStyleCnt="0"/>
      <dgm:spPr/>
    </dgm:pt>
    <dgm:pt modelId="{C6DF15B9-D81C-480C-8668-8976E975DDE5}" type="pres">
      <dgm:prSet presAssocID="{4882B535-FFDA-48EE-8C67-E6CE000A3661}" presName="tx2" presStyleLbl="revTx" presStyleIdx="4" presStyleCnt="7"/>
      <dgm:spPr/>
    </dgm:pt>
    <dgm:pt modelId="{9238EAB2-F5B5-4951-9CFA-1906CDD8A848}" type="pres">
      <dgm:prSet presAssocID="{4882B535-FFDA-48EE-8C67-E6CE000A3661}" presName="vert2" presStyleCnt="0"/>
      <dgm:spPr/>
    </dgm:pt>
    <dgm:pt modelId="{5F4B901D-0706-4898-A06D-E50B920E27CA}" type="pres">
      <dgm:prSet presAssocID="{4882B535-FFDA-48EE-8C67-E6CE000A3661}" presName="thinLine2b" presStyleLbl="callout" presStyleIdx="3" presStyleCnt="6"/>
      <dgm:spPr/>
    </dgm:pt>
    <dgm:pt modelId="{92E6B35C-5DEA-426A-AC09-B86DBAED28B4}" type="pres">
      <dgm:prSet presAssocID="{4882B535-FFDA-48EE-8C67-E6CE000A3661}" presName="vertSpace2b" presStyleCnt="0"/>
      <dgm:spPr/>
    </dgm:pt>
    <dgm:pt modelId="{E834ED52-2C6C-47C0-BF54-61759411D41D}" type="pres">
      <dgm:prSet presAssocID="{94D7456F-B757-4E1F-B825-17892EBA889B}" presName="horz2" presStyleCnt="0"/>
      <dgm:spPr/>
    </dgm:pt>
    <dgm:pt modelId="{71B40A41-71A0-4386-B0D6-EF6A05EF140B}" type="pres">
      <dgm:prSet presAssocID="{94D7456F-B757-4E1F-B825-17892EBA889B}" presName="horzSpace2" presStyleCnt="0"/>
      <dgm:spPr/>
    </dgm:pt>
    <dgm:pt modelId="{C5CF2D87-02FD-4989-B995-0A57F71EFB90}" type="pres">
      <dgm:prSet presAssocID="{94D7456F-B757-4E1F-B825-17892EBA889B}" presName="tx2" presStyleLbl="revTx" presStyleIdx="5" presStyleCnt="7"/>
      <dgm:spPr/>
    </dgm:pt>
    <dgm:pt modelId="{04B63DFF-92D8-4684-93CD-5510E62A818A}" type="pres">
      <dgm:prSet presAssocID="{94D7456F-B757-4E1F-B825-17892EBA889B}" presName="vert2" presStyleCnt="0"/>
      <dgm:spPr/>
    </dgm:pt>
    <dgm:pt modelId="{23EFCEE2-7AD1-49A6-8926-8B168113F54C}" type="pres">
      <dgm:prSet presAssocID="{94D7456F-B757-4E1F-B825-17892EBA889B}" presName="thinLine2b" presStyleLbl="callout" presStyleIdx="4" presStyleCnt="6"/>
      <dgm:spPr/>
    </dgm:pt>
    <dgm:pt modelId="{1E0AAF23-24E0-462A-AF43-BB2B174E5FA9}" type="pres">
      <dgm:prSet presAssocID="{94D7456F-B757-4E1F-B825-17892EBA889B}" presName="vertSpace2b" presStyleCnt="0"/>
      <dgm:spPr/>
    </dgm:pt>
    <dgm:pt modelId="{ABB981F5-155C-42CF-8AC8-1B09014F9295}" type="pres">
      <dgm:prSet presAssocID="{C4865BDB-5F1D-4764-AAC9-32B1603FBBB7}" presName="horz2" presStyleCnt="0"/>
      <dgm:spPr/>
    </dgm:pt>
    <dgm:pt modelId="{0DD9F7E2-B1D8-4FE5-BCA6-93EADEA2EFF8}" type="pres">
      <dgm:prSet presAssocID="{C4865BDB-5F1D-4764-AAC9-32B1603FBBB7}" presName="horzSpace2" presStyleCnt="0"/>
      <dgm:spPr/>
    </dgm:pt>
    <dgm:pt modelId="{E7D0911C-A55E-4924-87E6-8F5B7249894D}" type="pres">
      <dgm:prSet presAssocID="{C4865BDB-5F1D-4764-AAC9-32B1603FBBB7}" presName="tx2" presStyleLbl="revTx" presStyleIdx="6" presStyleCnt="7"/>
      <dgm:spPr/>
    </dgm:pt>
    <dgm:pt modelId="{27BE6E5D-AB86-497F-B942-CF89964946AF}" type="pres">
      <dgm:prSet presAssocID="{C4865BDB-5F1D-4764-AAC9-32B1603FBBB7}" presName="vert2" presStyleCnt="0"/>
      <dgm:spPr/>
    </dgm:pt>
    <dgm:pt modelId="{4F6536E4-75ED-4680-84FA-697127FC4A7F}" type="pres">
      <dgm:prSet presAssocID="{C4865BDB-5F1D-4764-AAC9-32B1603FBBB7}" presName="thinLine2b" presStyleLbl="callout" presStyleIdx="5" presStyleCnt="6"/>
      <dgm:spPr/>
    </dgm:pt>
    <dgm:pt modelId="{F3D6D945-A9FD-40D4-A527-466FD1898E01}" type="pres">
      <dgm:prSet presAssocID="{C4865BDB-5F1D-4764-AAC9-32B1603FBBB7}" presName="vertSpace2b" presStyleCnt="0"/>
      <dgm:spPr/>
    </dgm:pt>
  </dgm:ptLst>
  <dgm:cxnLst>
    <dgm:cxn modelId="{A038E801-F9AE-47ED-84FF-877819C3F59E}" type="presOf" srcId="{E4B29CD3-03A8-4F57-B21A-99C43F91DA22}" destId="{D7F57185-3344-4FEC-9333-96B70E7BAA3D}" srcOrd="0" destOrd="0" presId="urn:microsoft.com/office/officeart/2008/layout/LinedList"/>
    <dgm:cxn modelId="{E23D2B2D-FCA7-4B6C-A371-2E7DE4655D12}" type="presOf" srcId="{83ABAD18-140D-4126-BC61-D48E9D08ADA2}" destId="{980D2C85-AFA5-4AA6-A044-B05DAEE10CE0}" srcOrd="0" destOrd="0" presId="urn:microsoft.com/office/officeart/2008/layout/LinedList"/>
    <dgm:cxn modelId="{8BC5026C-8956-4812-8307-DB37C3802651}" srcId="{E4B29CD3-03A8-4F57-B21A-99C43F91DA22}" destId="{C4865BDB-5F1D-4764-AAC9-32B1603FBBB7}" srcOrd="5" destOrd="0" parTransId="{297433B4-0990-46F2-BD63-2945861D2942}" sibTransId="{800C6101-8C12-42CC-9BA9-7267E35478DA}"/>
    <dgm:cxn modelId="{E0F6AB51-56CD-45C9-A8B9-2E07D02CAE78}" srcId="{83ABAD18-140D-4126-BC61-D48E9D08ADA2}" destId="{E4B29CD3-03A8-4F57-B21A-99C43F91DA22}" srcOrd="0" destOrd="0" parTransId="{5B7532A7-CE80-4A5A-8035-B661C8159651}" sibTransId="{FD793E61-0206-4F3C-B541-2E2E7D050C67}"/>
    <dgm:cxn modelId="{6B882A8A-2E9F-49F2-AAEB-3B83A424875E}" srcId="{E4B29CD3-03A8-4F57-B21A-99C43F91DA22}" destId="{4882B535-FFDA-48EE-8C67-E6CE000A3661}" srcOrd="3" destOrd="0" parTransId="{A896BFF2-7C9B-4A0D-A224-47D1803F717F}" sibTransId="{253D6494-E583-4E95-A467-5717FA5FBAF6}"/>
    <dgm:cxn modelId="{77F6EC9C-94F6-4901-B65E-04BE32DBE355}" srcId="{E4B29CD3-03A8-4F57-B21A-99C43F91DA22}" destId="{94D7456F-B757-4E1F-B825-17892EBA889B}" srcOrd="4" destOrd="0" parTransId="{BEDE5D27-E530-4AEE-A824-1A7B29EE5CE3}" sibTransId="{160E9954-19C5-43F6-8CFC-6D9B250A3A65}"/>
    <dgm:cxn modelId="{72896CA3-C720-4721-86A0-66DB00E55ABC}" srcId="{E4B29CD3-03A8-4F57-B21A-99C43F91DA22}" destId="{EB1591FA-4B05-4B8F-9490-72DAAB0D422D}" srcOrd="1" destOrd="0" parTransId="{25146012-AC02-4DD6-A4E2-CC7872969555}" sibTransId="{857D37A5-1072-4656-AC54-FC2A3742CD33}"/>
    <dgm:cxn modelId="{5F692ABF-0D73-4075-899D-ED66DEE555F0}" type="presOf" srcId="{EB1591FA-4B05-4B8F-9490-72DAAB0D422D}" destId="{035EEE90-71CF-4A31-9153-060EF7748020}" srcOrd="0" destOrd="0" presId="urn:microsoft.com/office/officeart/2008/layout/LinedList"/>
    <dgm:cxn modelId="{729A4AC6-EF23-410A-8130-94E778B52AF3}" srcId="{E4B29CD3-03A8-4F57-B21A-99C43F91DA22}" destId="{254A794C-DFE9-48CD-B83D-DF50F1AAA559}" srcOrd="2" destOrd="0" parTransId="{C56FB76E-DDB0-4AFA-B60A-F078F81D7085}" sibTransId="{42F6845C-EFC7-4814-8D55-0492FBABE7C5}"/>
    <dgm:cxn modelId="{B09E97C7-1680-4271-A8BA-3A269AE0703F}" type="presOf" srcId="{254A794C-DFE9-48CD-B83D-DF50F1AAA559}" destId="{6DE17FC0-9D26-4597-B766-FD4617A9B914}" srcOrd="0" destOrd="0" presId="urn:microsoft.com/office/officeart/2008/layout/LinedList"/>
    <dgm:cxn modelId="{3D9F55CC-7BE5-4D07-AB65-A08AAE061A2F}" type="presOf" srcId="{C4865BDB-5F1D-4764-AAC9-32B1603FBBB7}" destId="{E7D0911C-A55E-4924-87E6-8F5B7249894D}" srcOrd="0" destOrd="0" presId="urn:microsoft.com/office/officeart/2008/layout/LinedList"/>
    <dgm:cxn modelId="{D4057FDF-1BB8-4FD8-BF67-6D858A16AD0D}" type="presOf" srcId="{4CF1263A-E86E-4967-AD39-1509F927ADF7}" destId="{F826437E-C84D-4CB8-A00D-B27B31970BBC}" srcOrd="0" destOrd="0" presId="urn:microsoft.com/office/officeart/2008/layout/LinedList"/>
    <dgm:cxn modelId="{6EB6F9F0-EFBD-47DC-9B3C-7B2FE1247611}" type="presOf" srcId="{94D7456F-B757-4E1F-B825-17892EBA889B}" destId="{C5CF2D87-02FD-4989-B995-0A57F71EFB90}" srcOrd="0" destOrd="0" presId="urn:microsoft.com/office/officeart/2008/layout/LinedList"/>
    <dgm:cxn modelId="{CF6081F7-699D-4106-BBC5-FCA86B39DBA1}" srcId="{E4B29CD3-03A8-4F57-B21A-99C43F91DA22}" destId="{4CF1263A-E86E-4967-AD39-1509F927ADF7}" srcOrd="0" destOrd="0" parTransId="{E2C3DDC5-B75E-4FD7-93ED-6AA32DAFA5FC}" sibTransId="{D3B9E82F-5C2F-442F-8E17-30B9660CE9BB}"/>
    <dgm:cxn modelId="{7D6B79FD-A2BB-4D77-B4D7-E4D72209B652}" type="presOf" srcId="{4882B535-FFDA-48EE-8C67-E6CE000A3661}" destId="{C6DF15B9-D81C-480C-8668-8976E975DDE5}" srcOrd="0" destOrd="0" presId="urn:microsoft.com/office/officeart/2008/layout/LinedList"/>
    <dgm:cxn modelId="{9A88E6C4-1421-48A2-987E-23F1C79A24B7}" type="presParOf" srcId="{980D2C85-AFA5-4AA6-A044-B05DAEE10CE0}" destId="{067DA25A-A176-4C2D-BDE8-E6D4D3AB160C}" srcOrd="0" destOrd="0" presId="urn:microsoft.com/office/officeart/2008/layout/LinedList"/>
    <dgm:cxn modelId="{E5B6125C-2327-490F-B569-1EECB49199F3}" type="presParOf" srcId="{980D2C85-AFA5-4AA6-A044-B05DAEE10CE0}" destId="{F3AB3112-F5B6-4C97-BE86-07AE0B942812}" srcOrd="1" destOrd="0" presId="urn:microsoft.com/office/officeart/2008/layout/LinedList"/>
    <dgm:cxn modelId="{23A48270-BB77-4745-A33D-AABC8B923924}" type="presParOf" srcId="{F3AB3112-F5B6-4C97-BE86-07AE0B942812}" destId="{D7F57185-3344-4FEC-9333-96B70E7BAA3D}" srcOrd="0" destOrd="0" presId="urn:microsoft.com/office/officeart/2008/layout/LinedList"/>
    <dgm:cxn modelId="{4E71848B-A2C3-4259-9438-D541FC94EBC6}" type="presParOf" srcId="{F3AB3112-F5B6-4C97-BE86-07AE0B942812}" destId="{E82F2717-4430-4EED-97A3-F2214E7177E7}" srcOrd="1" destOrd="0" presId="urn:microsoft.com/office/officeart/2008/layout/LinedList"/>
    <dgm:cxn modelId="{28F2C52B-AABF-4345-B49A-7044A50F5B78}" type="presParOf" srcId="{E82F2717-4430-4EED-97A3-F2214E7177E7}" destId="{DE143551-C58E-4256-8E3B-21345D54A006}" srcOrd="0" destOrd="0" presId="urn:microsoft.com/office/officeart/2008/layout/LinedList"/>
    <dgm:cxn modelId="{DBEAD2CA-08C1-41B6-9B43-8C0EBDD25FCB}" type="presParOf" srcId="{E82F2717-4430-4EED-97A3-F2214E7177E7}" destId="{A716F676-3B65-43EE-8FB6-0347FB12A54D}" srcOrd="1" destOrd="0" presId="urn:microsoft.com/office/officeart/2008/layout/LinedList"/>
    <dgm:cxn modelId="{8ED98DB6-94B6-4D9E-8981-8093489F5033}" type="presParOf" srcId="{A716F676-3B65-43EE-8FB6-0347FB12A54D}" destId="{D88B9AD9-E1D7-45CC-A209-FB536B227EF0}" srcOrd="0" destOrd="0" presId="urn:microsoft.com/office/officeart/2008/layout/LinedList"/>
    <dgm:cxn modelId="{649C25B9-911A-40BC-9E03-2583A3B3836B}" type="presParOf" srcId="{A716F676-3B65-43EE-8FB6-0347FB12A54D}" destId="{F826437E-C84D-4CB8-A00D-B27B31970BBC}" srcOrd="1" destOrd="0" presId="urn:microsoft.com/office/officeart/2008/layout/LinedList"/>
    <dgm:cxn modelId="{EC385E59-5BF0-414D-9548-89052C8D0826}" type="presParOf" srcId="{A716F676-3B65-43EE-8FB6-0347FB12A54D}" destId="{CE797CFD-3987-4487-9114-D25542FF84E6}" srcOrd="2" destOrd="0" presId="urn:microsoft.com/office/officeart/2008/layout/LinedList"/>
    <dgm:cxn modelId="{67CCA031-5BF6-421D-99E3-828F2EFAA738}" type="presParOf" srcId="{E82F2717-4430-4EED-97A3-F2214E7177E7}" destId="{A4E71276-6412-42AC-A594-D42686A2A22C}" srcOrd="2" destOrd="0" presId="urn:microsoft.com/office/officeart/2008/layout/LinedList"/>
    <dgm:cxn modelId="{B0B01801-B230-487F-B8B7-F6AB32B9E3AF}" type="presParOf" srcId="{E82F2717-4430-4EED-97A3-F2214E7177E7}" destId="{FACB749B-43F1-4385-9CC1-6EA9FDE824B5}" srcOrd="3" destOrd="0" presId="urn:microsoft.com/office/officeart/2008/layout/LinedList"/>
    <dgm:cxn modelId="{F6363276-A362-450B-8F04-B9FAD89D3135}" type="presParOf" srcId="{E82F2717-4430-4EED-97A3-F2214E7177E7}" destId="{1939B54A-83F3-4AE3-BB60-6D2C7A86C5E3}" srcOrd="4" destOrd="0" presId="urn:microsoft.com/office/officeart/2008/layout/LinedList"/>
    <dgm:cxn modelId="{6EB61EF0-7F92-4854-8AC6-98EBC6331B4E}" type="presParOf" srcId="{1939B54A-83F3-4AE3-BB60-6D2C7A86C5E3}" destId="{2DAD1CF5-3171-4D0A-B37E-3C356A0EB0EA}" srcOrd="0" destOrd="0" presId="urn:microsoft.com/office/officeart/2008/layout/LinedList"/>
    <dgm:cxn modelId="{919DEE4D-866A-41DF-8700-53FDEAA40AAF}" type="presParOf" srcId="{1939B54A-83F3-4AE3-BB60-6D2C7A86C5E3}" destId="{035EEE90-71CF-4A31-9153-060EF7748020}" srcOrd="1" destOrd="0" presId="urn:microsoft.com/office/officeart/2008/layout/LinedList"/>
    <dgm:cxn modelId="{131C4CA2-E543-4157-BCAC-C1DF873BC41B}" type="presParOf" srcId="{1939B54A-83F3-4AE3-BB60-6D2C7A86C5E3}" destId="{F99B70DB-DBC1-459F-9AA4-96E3114EF355}" srcOrd="2" destOrd="0" presId="urn:microsoft.com/office/officeart/2008/layout/LinedList"/>
    <dgm:cxn modelId="{07A83CD2-4981-49BA-9BA1-C10D476B2707}" type="presParOf" srcId="{E82F2717-4430-4EED-97A3-F2214E7177E7}" destId="{5B0C6DE4-28CB-4B42-A7E7-6543B1363D22}" srcOrd="5" destOrd="0" presId="urn:microsoft.com/office/officeart/2008/layout/LinedList"/>
    <dgm:cxn modelId="{4BA50FC2-48AF-42EA-9B23-F491DDE884EE}" type="presParOf" srcId="{E82F2717-4430-4EED-97A3-F2214E7177E7}" destId="{419A1F0F-CB03-4E39-8F8F-1DEB4E797933}" srcOrd="6" destOrd="0" presId="urn:microsoft.com/office/officeart/2008/layout/LinedList"/>
    <dgm:cxn modelId="{E6671C4A-D9AF-40CE-B5AE-849F8212BFB8}" type="presParOf" srcId="{E82F2717-4430-4EED-97A3-F2214E7177E7}" destId="{FE94714B-4552-4F39-BBD9-FC3FDB54C646}" srcOrd="7" destOrd="0" presId="urn:microsoft.com/office/officeart/2008/layout/LinedList"/>
    <dgm:cxn modelId="{2921A34E-6120-4EC0-97A8-752B9CFEEA14}" type="presParOf" srcId="{FE94714B-4552-4F39-BBD9-FC3FDB54C646}" destId="{CE00185B-D111-4248-9387-8D485A121B50}" srcOrd="0" destOrd="0" presId="urn:microsoft.com/office/officeart/2008/layout/LinedList"/>
    <dgm:cxn modelId="{91432401-A6D8-4343-8689-2EBF8A9C00CA}" type="presParOf" srcId="{FE94714B-4552-4F39-BBD9-FC3FDB54C646}" destId="{6DE17FC0-9D26-4597-B766-FD4617A9B914}" srcOrd="1" destOrd="0" presId="urn:microsoft.com/office/officeart/2008/layout/LinedList"/>
    <dgm:cxn modelId="{3E66AC5C-F1A3-42AD-9630-F47F1829C9D4}" type="presParOf" srcId="{FE94714B-4552-4F39-BBD9-FC3FDB54C646}" destId="{A748508C-66DF-4911-A287-63F699BEE1F7}" srcOrd="2" destOrd="0" presId="urn:microsoft.com/office/officeart/2008/layout/LinedList"/>
    <dgm:cxn modelId="{A8B77494-3E7D-47A2-B409-84E56A257F43}" type="presParOf" srcId="{E82F2717-4430-4EED-97A3-F2214E7177E7}" destId="{B6C99B1C-6087-4B5F-9B5B-9AF0A1018F51}" srcOrd="8" destOrd="0" presId="urn:microsoft.com/office/officeart/2008/layout/LinedList"/>
    <dgm:cxn modelId="{520D4998-DC72-4374-ABFA-A730C111AF7E}" type="presParOf" srcId="{E82F2717-4430-4EED-97A3-F2214E7177E7}" destId="{D94342C2-FA97-4764-A3ED-E5105768C6AC}" srcOrd="9" destOrd="0" presId="urn:microsoft.com/office/officeart/2008/layout/LinedList"/>
    <dgm:cxn modelId="{9550845C-9CF2-47B9-A8D6-D3BA12219F10}" type="presParOf" srcId="{E82F2717-4430-4EED-97A3-F2214E7177E7}" destId="{FE22C843-2C2B-4A7D-92BA-DE4013084F82}" srcOrd="10" destOrd="0" presId="urn:microsoft.com/office/officeart/2008/layout/LinedList"/>
    <dgm:cxn modelId="{21E8E3A5-EF07-4964-9E1F-F9BE9068F7E2}" type="presParOf" srcId="{FE22C843-2C2B-4A7D-92BA-DE4013084F82}" destId="{565E5481-5807-41F8-B182-E9E2A55F9D30}" srcOrd="0" destOrd="0" presId="urn:microsoft.com/office/officeart/2008/layout/LinedList"/>
    <dgm:cxn modelId="{59678CB9-CB4D-4AEC-90B8-B671764D1D41}" type="presParOf" srcId="{FE22C843-2C2B-4A7D-92BA-DE4013084F82}" destId="{C6DF15B9-D81C-480C-8668-8976E975DDE5}" srcOrd="1" destOrd="0" presId="urn:microsoft.com/office/officeart/2008/layout/LinedList"/>
    <dgm:cxn modelId="{CBC1058F-7295-4E08-80BC-052968FAE51C}" type="presParOf" srcId="{FE22C843-2C2B-4A7D-92BA-DE4013084F82}" destId="{9238EAB2-F5B5-4951-9CFA-1906CDD8A848}" srcOrd="2" destOrd="0" presId="urn:microsoft.com/office/officeart/2008/layout/LinedList"/>
    <dgm:cxn modelId="{33AED4B0-7A5D-4AC5-A2A7-95FD70828B73}" type="presParOf" srcId="{E82F2717-4430-4EED-97A3-F2214E7177E7}" destId="{5F4B901D-0706-4898-A06D-E50B920E27CA}" srcOrd="11" destOrd="0" presId="urn:microsoft.com/office/officeart/2008/layout/LinedList"/>
    <dgm:cxn modelId="{3FEF44BB-FEAB-490A-BD41-074A9847601E}" type="presParOf" srcId="{E82F2717-4430-4EED-97A3-F2214E7177E7}" destId="{92E6B35C-5DEA-426A-AC09-B86DBAED28B4}" srcOrd="12" destOrd="0" presId="urn:microsoft.com/office/officeart/2008/layout/LinedList"/>
    <dgm:cxn modelId="{4F1E092A-E20C-42BB-9281-140391B7C9C1}" type="presParOf" srcId="{E82F2717-4430-4EED-97A3-F2214E7177E7}" destId="{E834ED52-2C6C-47C0-BF54-61759411D41D}" srcOrd="13" destOrd="0" presId="urn:microsoft.com/office/officeart/2008/layout/LinedList"/>
    <dgm:cxn modelId="{C20CBA2A-0340-470E-9C92-A0EAEC6C711B}" type="presParOf" srcId="{E834ED52-2C6C-47C0-BF54-61759411D41D}" destId="{71B40A41-71A0-4386-B0D6-EF6A05EF140B}" srcOrd="0" destOrd="0" presId="urn:microsoft.com/office/officeart/2008/layout/LinedList"/>
    <dgm:cxn modelId="{3E3F1415-34DA-40D0-8B49-8B0F94C70D9C}" type="presParOf" srcId="{E834ED52-2C6C-47C0-BF54-61759411D41D}" destId="{C5CF2D87-02FD-4989-B995-0A57F71EFB90}" srcOrd="1" destOrd="0" presId="urn:microsoft.com/office/officeart/2008/layout/LinedList"/>
    <dgm:cxn modelId="{4E023FA6-527B-49CE-8480-7BFD81566254}" type="presParOf" srcId="{E834ED52-2C6C-47C0-BF54-61759411D41D}" destId="{04B63DFF-92D8-4684-93CD-5510E62A818A}" srcOrd="2" destOrd="0" presId="urn:microsoft.com/office/officeart/2008/layout/LinedList"/>
    <dgm:cxn modelId="{A22ED9F3-8789-4A93-913D-4AA07BFC8057}" type="presParOf" srcId="{E82F2717-4430-4EED-97A3-F2214E7177E7}" destId="{23EFCEE2-7AD1-49A6-8926-8B168113F54C}" srcOrd="14" destOrd="0" presId="urn:microsoft.com/office/officeart/2008/layout/LinedList"/>
    <dgm:cxn modelId="{DB662A70-5A71-468D-87B0-907519D322DC}" type="presParOf" srcId="{E82F2717-4430-4EED-97A3-F2214E7177E7}" destId="{1E0AAF23-24E0-462A-AF43-BB2B174E5FA9}" srcOrd="15" destOrd="0" presId="urn:microsoft.com/office/officeart/2008/layout/LinedList"/>
    <dgm:cxn modelId="{7BE87DAA-8C68-4BA1-B6BC-71B1ADD185EB}" type="presParOf" srcId="{E82F2717-4430-4EED-97A3-F2214E7177E7}" destId="{ABB981F5-155C-42CF-8AC8-1B09014F9295}" srcOrd="16" destOrd="0" presId="urn:microsoft.com/office/officeart/2008/layout/LinedList"/>
    <dgm:cxn modelId="{F03C71B4-32F6-4365-B889-A3711C49372E}" type="presParOf" srcId="{ABB981F5-155C-42CF-8AC8-1B09014F9295}" destId="{0DD9F7E2-B1D8-4FE5-BCA6-93EADEA2EFF8}" srcOrd="0" destOrd="0" presId="urn:microsoft.com/office/officeart/2008/layout/LinedList"/>
    <dgm:cxn modelId="{903FEED2-27FB-4D67-AE25-E3C0BA7CB45E}" type="presParOf" srcId="{ABB981F5-155C-42CF-8AC8-1B09014F9295}" destId="{E7D0911C-A55E-4924-87E6-8F5B7249894D}" srcOrd="1" destOrd="0" presId="urn:microsoft.com/office/officeart/2008/layout/LinedList"/>
    <dgm:cxn modelId="{EA590B88-9B30-4BA3-8103-6B8B1B90224E}" type="presParOf" srcId="{ABB981F5-155C-42CF-8AC8-1B09014F9295}" destId="{27BE6E5D-AB86-497F-B942-CF89964946AF}" srcOrd="2" destOrd="0" presId="urn:microsoft.com/office/officeart/2008/layout/LinedList"/>
    <dgm:cxn modelId="{0B1BEA5F-6749-49DC-AA96-F0399D3B322B}" type="presParOf" srcId="{E82F2717-4430-4EED-97A3-F2214E7177E7}" destId="{4F6536E4-75ED-4680-84FA-697127FC4A7F}" srcOrd="17" destOrd="0" presId="urn:microsoft.com/office/officeart/2008/layout/LinedList"/>
    <dgm:cxn modelId="{56441213-F17D-4BE8-9800-67224EE801DD}" type="presParOf" srcId="{E82F2717-4430-4EED-97A3-F2214E7177E7}" destId="{F3D6D945-A9FD-40D4-A527-466FD1898E01}" srcOrd="18"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4E42F44-56A5-4934-8A50-CFF84DC1655E}"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1B38AAF-5B10-4D75-80ED-90600AE54ACD}">
      <dgm:prSet/>
      <dgm:spPr/>
      <dgm:t>
        <a:bodyPr/>
        <a:lstStyle/>
        <a:p>
          <a:r>
            <a:rPr lang="en-GB"/>
            <a:t>Physical intervention is </a:t>
          </a:r>
          <a:r>
            <a:rPr lang="en-GB" b="1"/>
            <a:t>never used</a:t>
          </a:r>
          <a:r>
            <a:rPr lang="en-GB"/>
            <a:t>:</a:t>
          </a:r>
          <a:endParaRPr lang="en-US"/>
        </a:p>
      </dgm:t>
    </dgm:pt>
    <dgm:pt modelId="{584AEDEF-EE73-4E2F-A19C-F900E55526D7}" type="parTrans" cxnId="{AE839B43-820D-4BF9-8891-E1AA031FC3D0}">
      <dgm:prSet/>
      <dgm:spPr/>
      <dgm:t>
        <a:bodyPr/>
        <a:lstStyle/>
        <a:p>
          <a:endParaRPr lang="en-US"/>
        </a:p>
      </dgm:t>
    </dgm:pt>
    <dgm:pt modelId="{6C81C23F-1016-455B-8BB4-9681DFDCAD17}" type="sibTrans" cxnId="{AE839B43-820D-4BF9-8891-E1AA031FC3D0}">
      <dgm:prSet/>
      <dgm:spPr/>
      <dgm:t>
        <a:bodyPr/>
        <a:lstStyle/>
        <a:p>
          <a:endParaRPr lang="en-US"/>
        </a:p>
      </dgm:t>
    </dgm:pt>
    <dgm:pt modelId="{CA0E14EA-55D7-4462-9B60-2AAB80791BA0}">
      <dgm:prSet/>
      <dgm:spPr/>
      <dgm:t>
        <a:bodyPr/>
        <a:lstStyle/>
        <a:p>
          <a:r>
            <a:rPr lang="en-GB"/>
            <a:t>As punishment </a:t>
          </a:r>
          <a:endParaRPr lang="en-US"/>
        </a:p>
      </dgm:t>
    </dgm:pt>
    <dgm:pt modelId="{25695575-B54F-4573-B45B-6C18C55F86A9}" type="parTrans" cxnId="{C9450BC1-597E-4108-8FE9-5D4FC89CEFC6}">
      <dgm:prSet/>
      <dgm:spPr/>
      <dgm:t>
        <a:bodyPr/>
        <a:lstStyle/>
        <a:p>
          <a:endParaRPr lang="en-US"/>
        </a:p>
      </dgm:t>
    </dgm:pt>
    <dgm:pt modelId="{AF844C35-C809-4A8A-B3AC-4E1AA0D4518A}" type="sibTrans" cxnId="{C9450BC1-597E-4108-8FE9-5D4FC89CEFC6}">
      <dgm:prSet/>
      <dgm:spPr/>
      <dgm:t>
        <a:bodyPr/>
        <a:lstStyle/>
        <a:p>
          <a:endParaRPr lang="en-US"/>
        </a:p>
      </dgm:t>
    </dgm:pt>
    <dgm:pt modelId="{0A23125C-0985-41E7-928E-27737C7AA319}">
      <dgm:prSet/>
      <dgm:spPr/>
      <dgm:t>
        <a:bodyPr/>
        <a:lstStyle/>
        <a:p>
          <a:r>
            <a:rPr lang="en-GB"/>
            <a:t>To gain compliance </a:t>
          </a:r>
          <a:endParaRPr lang="en-US"/>
        </a:p>
      </dgm:t>
    </dgm:pt>
    <dgm:pt modelId="{03384431-9568-4FFA-A749-591963EADDA1}" type="parTrans" cxnId="{6C60E717-E7CB-4C74-A1B1-9CCB23447A13}">
      <dgm:prSet/>
      <dgm:spPr/>
      <dgm:t>
        <a:bodyPr/>
        <a:lstStyle/>
        <a:p>
          <a:endParaRPr lang="en-US"/>
        </a:p>
      </dgm:t>
    </dgm:pt>
    <dgm:pt modelId="{934E51B3-07B0-437E-BA7A-D5150F78BADD}" type="sibTrans" cxnId="{6C60E717-E7CB-4C74-A1B1-9CCB23447A13}">
      <dgm:prSet/>
      <dgm:spPr/>
      <dgm:t>
        <a:bodyPr/>
        <a:lstStyle/>
        <a:p>
          <a:endParaRPr lang="en-US"/>
        </a:p>
      </dgm:t>
    </dgm:pt>
    <dgm:pt modelId="{460C94B8-CF73-4FD4-96E1-38A810D8F10E}">
      <dgm:prSet/>
      <dgm:spPr/>
      <dgm:t>
        <a:bodyPr/>
        <a:lstStyle/>
        <a:p>
          <a:r>
            <a:rPr lang="en-GB"/>
            <a:t>Because a child refuses work </a:t>
          </a:r>
          <a:endParaRPr lang="en-US"/>
        </a:p>
      </dgm:t>
    </dgm:pt>
    <dgm:pt modelId="{E96029DF-E998-4AE7-B4BE-56972E59ACE7}" type="parTrans" cxnId="{7DD3FDD2-6533-49C3-B990-3F9796E8C2D0}">
      <dgm:prSet/>
      <dgm:spPr/>
      <dgm:t>
        <a:bodyPr/>
        <a:lstStyle/>
        <a:p>
          <a:endParaRPr lang="en-US"/>
        </a:p>
      </dgm:t>
    </dgm:pt>
    <dgm:pt modelId="{BE9D6700-CD52-49A9-BB5B-1B6FE498804D}" type="sibTrans" cxnId="{7DD3FDD2-6533-49C3-B990-3F9796E8C2D0}">
      <dgm:prSet/>
      <dgm:spPr/>
      <dgm:t>
        <a:bodyPr/>
        <a:lstStyle/>
        <a:p>
          <a:endParaRPr lang="en-US"/>
        </a:p>
      </dgm:t>
    </dgm:pt>
    <dgm:pt modelId="{FCBA8F84-43CE-4EE9-BB13-FA69717D8BD3}">
      <dgm:prSet/>
      <dgm:spPr/>
      <dgm:t>
        <a:bodyPr/>
        <a:lstStyle/>
        <a:p>
          <a:r>
            <a:rPr lang="en-GB"/>
            <a:t>To manage minor disruption </a:t>
          </a:r>
          <a:endParaRPr lang="en-US"/>
        </a:p>
      </dgm:t>
    </dgm:pt>
    <dgm:pt modelId="{360DF1FE-419A-4371-8A1F-9B25D86C681C}" type="parTrans" cxnId="{2FC53367-7EF0-457E-8016-E58438889C7E}">
      <dgm:prSet/>
      <dgm:spPr/>
      <dgm:t>
        <a:bodyPr/>
        <a:lstStyle/>
        <a:p>
          <a:endParaRPr lang="en-US"/>
        </a:p>
      </dgm:t>
    </dgm:pt>
    <dgm:pt modelId="{B1674680-F419-484A-9438-B706185EA3AA}" type="sibTrans" cxnId="{2FC53367-7EF0-457E-8016-E58438889C7E}">
      <dgm:prSet/>
      <dgm:spPr/>
      <dgm:t>
        <a:bodyPr/>
        <a:lstStyle/>
        <a:p>
          <a:endParaRPr lang="en-US"/>
        </a:p>
      </dgm:t>
    </dgm:pt>
    <dgm:pt modelId="{D3A2F038-DF21-4797-BEA1-F5BA4140C8D8}">
      <dgm:prSet/>
      <dgm:spPr/>
      <dgm:t>
        <a:bodyPr/>
        <a:lstStyle/>
        <a:p>
          <a:r>
            <a:rPr lang="en-GB"/>
            <a:t>For staff convenience </a:t>
          </a:r>
          <a:endParaRPr lang="en-US"/>
        </a:p>
      </dgm:t>
    </dgm:pt>
    <dgm:pt modelId="{CCA0441D-2E83-4B12-BC72-459B5B842C36}" type="parTrans" cxnId="{1CD5ADB7-E336-441D-BADC-E819F89FD260}">
      <dgm:prSet/>
      <dgm:spPr/>
      <dgm:t>
        <a:bodyPr/>
        <a:lstStyle/>
        <a:p>
          <a:endParaRPr lang="en-US"/>
        </a:p>
      </dgm:t>
    </dgm:pt>
    <dgm:pt modelId="{57764E83-677E-4F36-8F76-1FD544269B40}" type="sibTrans" cxnId="{1CD5ADB7-E336-441D-BADC-E819F89FD260}">
      <dgm:prSet/>
      <dgm:spPr/>
      <dgm:t>
        <a:bodyPr/>
        <a:lstStyle/>
        <a:p>
          <a:endParaRPr lang="en-US"/>
        </a:p>
      </dgm:t>
    </dgm:pt>
    <dgm:pt modelId="{9EBC7DCA-F048-4F61-A33D-E21436338E72}">
      <dgm:prSet/>
      <dgm:spPr/>
      <dgm:t>
        <a:bodyPr/>
        <a:lstStyle/>
        <a:p>
          <a:r>
            <a:rPr lang="en-GB"/>
            <a:t>It is only considered when absolutely necessary (Last Resort).</a:t>
          </a:r>
          <a:endParaRPr lang="en-US"/>
        </a:p>
      </dgm:t>
    </dgm:pt>
    <dgm:pt modelId="{CEB1A030-3ECE-4D37-9FEC-F09BAB6CAC79}" type="parTrans" cxnId="{3985449F-56C7-4E06-B8EB-3BE9F8D62BD3}">
      <dgm:prSet/>
      <dgm:spPr/>
      <dgm:t>
        <a:bodyPr/>
        <a:lstStyle/>
        <a:p>
          <a:endParaRPr lang="en-US"/>
        </a:p>
      </dgm:t>
    </dgm:pt>
    <dgm:pt modelId="{8C2ADB5A-03F4-4D72-926D-BB856BD07B7A}" type="sibTrans" cxnId="{3985449F-56C7-4E06-B8EB-3BE9F8D62BD3}">
      <dgm:prSet/>
      <dgm:spPr/>
      <dgm:t>
        <a:bodyPr/>
        <a:lstStyle/>
        <a:p>
          <a:endParaRPr lang="en-US"/>
        </a:p>
      </dgm:t>
    </dgm:pt>
    <dgm:pt modelId="{4AB00BAE-2A9E-430F-9C55-7167A580DA93}" type="pres">
      <dgm:prSet presAssocID="{44E42F44-56A5-4934-8A50-CFF84DC1655E}" presName="linear" presStyleCnt="0">
        <dgm:presLayoutVars>
          <dgm:animLvl val="lvl"/>
          <dgm:resizeHandles val="exact"/>
        </dgm:presLayoutVars>
      </dgm:prSet>
      <dgm:spPr/>
    </dgm:pt>
    <dgm:pt modelId="{FC0C8D6C-3C6A-40E4-840C-912201DC6056}" type="pres">
      <dgm:prSet presAssocID="{01B38AAF-5B10-4D75-80ED-90600AE54ACD}" presName="parentText" presStyleLbl="node1" presStyleIdx="0" presStyleCnt="2">
        <dgm:presLayoutVars>
          <dgm:chMax val="0"/>
          <dgm:bulletEnabled val="1"/>
        </dgm:presLayoutVars>
      </dgm:prSet>
      <dgm:spPr/>
    </dgm:pt>
    <dgm:pt modelId="{F1A19F21-5D54-48FA-85AF-893438D461A0}" type="pres">
      <dgm:prSet presAssocID="{01B38AAF-5B10-4D75-80ED-90600AE54ACD}" presName="childText" presStyleLbl="revTx" presStyleIdx="0" presStyleCnt="1">
        <dgm:presLayoutVars>
          <dgm:bulletEnabled val="1"/>
        </dgm:presLayoutVars>
      </dgm:prSet>
      <dgm:spPr/>
    </dgm:pt>
    <dgm:pt modelId="{0FA64242-BF2C-4820-8F9C-8C58A9BA68C5}" type="pres">
      <dgm:prSet presAssocID="{9EBC7DCA-F048-4F61-A33D-E21436338E72}" presName="parentText" presStyleLbl="node1" presStyleIdx="1" presStyleCnt="2">
        <dgm:presLayoutVars>
          <dgm:chMax val="0"/>
          <dgm:bulletEnabled val="1"/>
        </dgm:presLayoutVars>
      </dgm:prSet>
      <dgm:spPr/>
    </dgm:pt>
  </dgm:ptLst>
  <dgm:cxnLst>
    <dgm:cxn modelId="{BA3BB109-C8A4-4E78-A373-2BA0FD29647E}" type="presOf" srcId="{CA0E14EA-55D7-4462-9B60-2AAB80791BA0}" destId="{F1A19F21-5D54-48FA-85AF-893438D461A0}" srcOrd="0" destOrd="0" presId="urn:microsoft.com/office/officeart/2005/8/layout/vList2"/>
    <dgm:cxn modelId="{6C60E717-E7CB-4C74-A1B1-9CCB23447A13}" srcId="{01B38AAF-5B10-4D75-80ED-90600AE54ACD}" destId="{0A23125C-0985-41E7-928E-27737C7AA319}" srcOrd="1" destOrd="0" parTransId="{03384431-9568-4FFA-A749-591963EADDA1}" sibTransId="{934E51B3-07B0-437E-BA7A-D5150F78BADD}"/>
    <dgm:cxn modelId="{4CE74020-AC01-41BF-827A-5BA90A5C5292}" type="presOf" srcId="{FCBA8F84-43CE-4EE9-BB13-FA69717D8BD3}" destId="{F1A19F21-5D54-48FA-85AF-893438D461A0}" srcOrd="0" destOrd="3" presId="urn:microsoft.com/office/officeart/2005/8/layout/vList2"/>
    <dgm:cxn modelId="{1319422D-CD85-49C4-86C4-7263B2874D19}" type="presOf" srcId="{01B38AAF-5B10-4D75-80ED-90600AE54ACD}" destId="{FC0C8D6C-3C6A-40E4-840C-912201DC6056}" srcOrd="0" destOrd="0" presId="urn:microsoft.com/office/officeart/2005/8/layout/vList2"/>
    <dgm:cxn modelId="{B7F06637-2BCB-491E-975A-AB43760D5C0A}" type="presOf" srcId="{44E42F44-56A5-4934-8A50-CFF84DC1655E}" destId="{4AB00BAE-2A9E-430F-9C55-7167A580DA93}" srcOrd="0" destOrd="0" presId="urn:microsoft.com/office/officeart/2005/8/layout/vList2"/>
    <dgm:cxn modelId="{28D9F25B-C9DD-45E3-AF8B-8D3B5759E268}" type="presOf" srcId="{0A23125C-0985-41E7-928E-27737C7AA319}" destId="{F1A19F21-5D54-48FA-85AF-893438D461A0}" srcOrd="0" destOrd="1" presId="urn:microsoft.com/office/officeart/2005/8/layout/vList2"/>
    <dgm:cxn modelId="{AE839B43-820D-4BF9-8891-E1AA031FC3D0}" srcId="{44E42F44-56A5-4934-8A50-CFF84DC1655E}" destId="{01B38AAF-5B10-4D75-80ED-90600AE54ACD}" srcOrd="0" destOrd="0" parTransId="{584AEDEF-EE73-4E2F-A19C-F900E55526D7}" sibTransId="{6C81C23F-1016-455B-8BB4-9681DFDCAD17}"/>
    <dgm:cxn modelId="{2FC53367-7EF0-457E-8016-E58438889C7E}" srcId="{01B38AAF-5B10-4D75-80ED-90600AE54ACD}" destId="{FCBA8F84-43CE-4EE9-BB13-FA69717D8BD3}" srcOrd="3" destOrd="0" parTransId="{360DF1FE-419A-4371-8A1F-9B25D86C681C}" sibTransId="{B1674680-F419-484A-9438-B706185EA3AA}"/>
    <dgm:cxn modelId="{CB5ECD9A-CB51-4AB1-9E11-DCD081F1E9EA}" type="presOf" srcId="{9EBC7DCA-F048-4F61-A33D-E21436338E72}" destId="{0FA64242-BF2C-4820-8F9C-8C58A9BA68C5}" srcOrd="0" destOrd="0" presId="urn:microsoft.com/office/officeart/2005/8/layout/vList2"/>
    <dgm:cxn modelId="{3985449F-56C7-4E06-B8EB-3BE9F8D62BD3}" srcId="{44E42F44-56A5-4934-8A50-CFF84DC1655E}" destId="{9EBC7DCA-F048-4F61-A33D-E21436338E72}" srcOrd="1" destOrd="0" parTransId="{CEB1A030-3ECE-4D37-9FEC-F09BAB6CAC79}" sibTransId="{8C2ADB5A-03F4-4D72-926D-BB856BD07B7A}"/>
    <dgm:cxn modelId="{D1D373AD-2676-4CE6-8C2E-57078C9AC5BA}" type="presOf" srcId="{460C94B8-CF73-4FD4-96E1-38A810D8F10E}" destId="{F1A19F21-5D54-48FA-85AF-893438D461A0}" srcOrd="0" destOrd="2" presId="urn:microsoft.com/office/officeart/2005/8/layout/vList2"/>
    <dgm:cxn modelId="{1CD5ADB7-E336-441D-BADC-E819F89FD260}" srcId="{01B38AAF-5B10-4D75-80ED-90600AE54ACD}" destId="{D3A2F038-DF21-4797-BEA1-F5BA4140C8D8}" srcOrd="4" destOrd="0" parTransId="{CCA0441D-2E83-4B12-BC72-459B5B842C36}" sibTransId="{57764E83-677E-4F36-8F76-1FD544269B40}"/>
    <dgm:cxn modelId="{C9450BC1-597E-4108-8FE9-5D4FC89CEFC6}" srcId="{01B38AAF-5B10-4D75-80ED-90600AE54ACD}" destId="{CA0E14EA-55D7-4462-9B60-2AAB80791BA0}" srcOrd="0" destOrd="0" parTransId="{25695575-B54F-4573-B45B-6C18C55F86A9}" sibTransId="{AF844C35-C809-4A8A-B3AC-4E1AA0D4518A}"/>
    <dgm:cxn modelId="{7DD3FDD2-6533-49C3-B990-3F9796E8C2D0}" srcId="{01B38AAF-5B10-4D75-80ED-90600AE54ACD}" destId="{460C94B8-CF73-4FD4-96E1-38A810D8F10E}" srcOrd="2" destOrd="0" parTransId="{E96029DF-E998-4AE7-B4BE-56972E59ACE7}" sibTransId="{BE9D6700-CD52-49A9-BB5B-1B6FE498804D}"/>
    <dgm:cxn modelId="{466748EF-6312-427D-A5C3-E5617D3D887B}" type="presOf" srcId="{D3A2F038-DF21-4797-BEA1-F5BA4140C8D8}" destId="{F1A19F21-5D54-48FA-85AF-893438D461A0}" srcOrd="0" destOrd="4" presId="urn:microsoft.com/office/officeart/2005/8/layout/vList2"/>
    <dgm:cxn modelId="{B8FA031E-9C85-4596-9E23-3A9D29ACD86C}" type="presParOf" srcId="{4AB00BAE-2A9E-430F-9C55-7167A580DA93}" destId="{FC0C8D6C-3C6A-40E4-840C-912201DC6056}" srcOrd="0" destOrd="0" presId="urn:microsoft.com/office/officeart/2005/8/layout/vList2"/>
    <dgm:cxn modelId="{C4B63CC9-4F32-45CE-806D-B69A907411CB}" type="presParOf" srcId="{4AB00BAE-2A9E-430F-9C55-7167A580DA93}" destId="{F1A19F21-5D54-48FA-85AF-893438D461A0}" srcOrd="1" destOrd="0" presId="urn:microsoft.com/office/officeart/2005/8/layout/vList2"/>
    <dgm:cxn modelId="{86F4232A-601A-40D2-BFBF-3ACB6608E632}" type="presParOf" srcId="{4AB00BAE-2A9E-430F-9C55-7167A580DA93}" destId="{0FA64242-BF2C-4820-8F9C-8C58A9BA68C5}" srcOrd="2"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BCB17BE-1774-46B2-96A5-37A9917FD358}"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2CE077E9-59CC-4DB2-9E9E-D21CA71152E6}">
      <dgm:prSet/>
      <dgm:spPr/>
      <dgm:t>
        <a:bodyPr/>
        <a:lstStyle/>
        <a:p>
          <a:r>
            <a:rPr lang="en-GB"/>
            <a:t>Physical intervention may only be used where there is an immediate risk of:</a:t>
          </a:r>
          <a:endParaRPr lang="en-US"/>
        </a:p>
      </dgm:t>
    </dgm:pt>
    <dgm:pt modelId="{D33A93A5-6DAE-4BE4-8505-29760D233B50}" type="parTrans" cxnId="{4E3C4485-0FDA-4250-B619-C7B8A00FDAB6}">
      <dgm:prSet/>
      <dgm:spPr/>
      <dgm:t>
        <a:bodyPr/>
        <a:lstStyle/>
        <a:p>
          <a:endParaRPr lang="en-US"/>
        </a:p>
      </dgm:t>
    </dgm:pt>
    <dgm:pt modelId="{E58B2F35-C63C-4035-AA67-D53782396BB9}" type="sibTrans" cxnId="{4E3C4485-0FDA-4250-B619-C7B8A00FDAB6}">
      <dgm:prSet/>
      <dgm:spPr/>
      <dgm:t>
        <a:bodyPr/>
        <a:lstStyle/>
        <a:p>
          <a:endParaRPr lang="en-US"/>
        </a:p>
      </dgm:t>
    </dgm:pt>
    <dgm:pt modelId="{CB139FAA-9787-4AC2-915B-7A7625D82C3E}">
      <dgm:prSet/>
      <dgm:spPr/>
      <dgm:t>
        <a:bodyPr/>
        <a:lstStyle/>
        <a:p>
          <a:r>
            <a:rPr lang="en-GB"/>
            <a:t>A child harming themselves </a:t>
          </a:r>
          <a:endParaRPr lang="en-US"/>
        </a:p>
      </dgm:t>
    </dgm:pt>
    <dgm:pt modelId="{EC077F1A-C418-4878-B41D-BB2510F996CA}" type="parTrans" cxnId="{2FB7B34B-1D23-4168-B13D-7B3E28CF436E}">
      <dgm:prSet/>
      <dgm:spPr/>
      <dgm:t>
        <a:bodyPr/>
        <a:lstStyle/>
        <a:p>
          <a:endParaRPr lang="en-US"/>
        </a:p>
      </dgm:t>
    </dgm:pt>
    <dgm:pt modelId="{392CDC44-015C-469E-86DF-458232AED909}" type="sibTrans" cxnId="{2FB7B34B-1D23-4168-B13D-7B3E28CF436E}">
      <dgm:prSet/>
      <dgm:spPr/>
      <dgm:t>
        <a:bodyPr/>
        <a:lstStyle/>
        <a:p>
          <a:endParaRPr lang="en-US"/>
        </a:p>
      </dgm:t>
    </dgm:pt>
    <dgm:pt modelId="{BC84C751-5043-42AE-9714-D94AA28A2377}">
      <dgm:prSet/>
      <dgm:spPr/>
      <dgm:t>
        <a:bodyPr/>
        <a:lstStyle/>
        <a:p>
          <a:r>
            <a:rPr lang="en-GB"/>
            <a:t>A child harming another person </a:t>
          </a:r>
          <a:endParaRPr lang="en-US"/>
        </a:p>
      </dgm:t>
    </dgm:pt>
    <dgm:pt modelId="{19EF6C1D-18E7-411F-B094-EEB22F046E39}" type="parTrans" cxnId="{8860A1D4-DBC7-4226-AA59-288DD7FC8E08}">
      <dgm:prSet/>
      <dgm:spPr/>
      <dgm:t>
        <a:bodyPr/>
        <a:lstStyle/>
        <a:p>
          <a:endParaRPr lang="en-US"/>
        </a:p>
      </dgm:t>
    </dgm:pt>
    <dgm:pt modelId="{B8447B90-A7BC-4FBD-9EB4-9B1A023A6448}" type="sibTrans" cxnId="{8860A1D4-DBC7-4226-AA59-288DD7FC8E08}">
      <dgm:prSet/>
      <dgm:spPr/>
      <dgm:t>
        <a:bodyPr/>
        <a:lstStyle/>
        <a:p>
          <a:endParaRPr lang="en-US"/>
        </a:p>
      </dgm:t>
    </dgm:pt>
    <dgm:pt modelId="{17F0D0F6-41C5-4765-B317-55AD2A0B428E}">
      <dgm:prSet/>
      <dgm:spPr/>
      <dgm:t>
        <a:bodyPr/>
        <a:lstStyle/>
        <a:p>
          <a:r>
            <a:rPr lang="en-GB"/>
            <a:t>A child causing serious damage to school property </a:t>
          </a:r>
          <a:endParaRPr lang="en-US"/>
        </a:p>
      </dgm:t>
    </dgm:pt>
    <dgm:pt modelId="{84EB4A81-7BB0-441B-9A95-894A54CB4B16}" type="parTrans" cxnId="{1118645E-23E3-4656-82AF-210F64BEC5EC}">
      <dgm:prSet/>
      <dgm:spPr/>
      <dgm:t>
        <a:bodyPr/>
        <a:lstStyle/>
        <a:p>
          <a:endParaRPr lang="en-US"/>
        </a:p>
      </dgm:t>
    </dgm:pt>
    <dgm:pt modelId="{B569866A-F418-4FCA-B321-1C64B17E6E88}" type="sibTrans" cxnId="{1118645E-23E3-4656-82AF-210F64BEC5EC}">
      <dgm:prSet/>
      <dgm:spPr/>
      <dgm:t>
        <a:bodyPr/>
        <a:lstStyle/>
        <a:p>
          <a:endParaRPr lang="en-US"/>
        </a:p>
      </dgm:t>
    </dgm:pt>
    <dgm:pt modelId="{769ABE0C-BC01-48B5-AC6E-0A451DF67AE6}">
      <dgm:prSet/>
      <dgm:spPr/>
      <dgm:t>
        <a:bodyPr/>
        <a:lstStyle/>
        <a:p>
          <a:r>
            <a:rPr lang="en-GB"/>
            <a:t>Even then:</a:t>
          </a:r>
          <a:endParaRPr lang="en-US"/>
        </a:p>
      </dgm:t>
    </dgm:pt>
    <dgm:pt modelId="{C15A2E81-BDA3-4D43-8157-CF1FC7148028}" type="parTrans" cxnId="{A764C5C3-8830-44B3-94CF-EE8238E68426}">
      <dgm:prSet/>
      <dgm:spPr/>
      <dgm:t>
        <a:bodyPr/>
        <a:lstStyle/>
        <a:p>
          <a:endParaRPr lang="en-US"/>
        </a:p>
      </dgm:t>
    </dgm:pt>
    <dgm:pt modelId="{61454A90-D1BC-4D3D-83FC-15164714F370}" type="sibTrans" cxnId="{A764C5C3-8830-44B3-94CF-EE8238E68426}">
      <dgm:prSet/>
      <dgm:spPr/>
      <dgm:t>
        <a:bodyPr/>
        <a:lstStyle/>
        <a:p>
          <a:endParaRPr lang="en-US"/>
        </a:p>
      </dgm:t>
    </dgm:pt>
    <dgm:pt modelId="{A5401037-0E4D-48A3-B141-DBF5106D07BB}">
      <dgm:prSet/>
      <dgm:spPr/>
      <dgm:t>
        <a:bodyPr/>
        <a:lstStyle/>
        <a:p>
          <a:r>
            <a:rPr lang="en-GB" b="1"/>
            <a:t>All appropriate de-escalation strategies must have been attempted first wherever possible.</a:t>
          </a:r>
          <a:endParaRPr lang="en-US"/>
        </a:p>
      </dgm:t>
    </dgm:pt>
    <dgm:pt modelId="{8CE70BEC-F6C6-4292-9085-A0F46188B83D}" type="parTrans" cxnId="{EA9F9015-E90D-4125-A4E4-77AF1FBADE92}">
      <dgm:prSet/>
      <dgm:spPr/>
      <dgm:t>
        <a:bodyPr/>
        <a:lstStyle/>
        <a:p>
          <a:endParaRPr lang="en-US"/>
        </a:p>
      </dgm:t>
    </dgm:pt>
    <dgm:pt modelId="{5E3F0CDF-236F-4D63-AD80-AEEA6BBC910B}" type="sibTrans" cxnId="{EA9F9015-E90D-4125-A4E4-77AF1FBADE92}">
      <dgm:prSet/>
      <dgm:spPr/>
      <dgm:t>
        <a:bodyPr/>
        <a:lstStyle/>
        <a:p>
          <a:endParaRPr lang="en-US"/>
        </a:p>
      </dgm:t>
    </dgm:pt>
    <dgm:pt modelId="{A07B7FD1-116F-4B53-81DE-E947A3C488E6}" type="pres">
      <dgm:prSet presAssocID="{5BCB17BE-1774-46B2-96A5-37A9917FD358}" presName="Name0" presStyleCnt="0">
        <dgm:presLayoutVars>
          <dgm:dir/>
          <dgm:resizeHandles val="exact"/>
        </dgm:presLayoutVars>
      </dgm:prSet>
      <dgm:spPr/>
    </dgm:pt>
    <dgm:pt modelId="{75224539-274B-486C-964C-9648BB1EDDD1}" type="pres">
      <dgm:prSet presAssocID="{2CE077E9-59CC-4DB2-9E9E-D21CA71152E6}" presName="node" presStyleLbl="node1" presStyleIdx="0" presStyleCnt="3">
        <dgm:presLayoutVars>
          <dgm:bulletEnabled val="1"/>
        </dgm:presLayoutVars>
      </dgm:prSet>
      <dgm:spPr/>
    </dgm:pt>
    <dgm:pt modelId="{2867448E-BF04-46CE-BB0F-49AF7A07198D}" type="pres">
      <dgm:prSet presAssocID="{E58B2F35-C63C-4035-AA67-D53782396BB9}" presName="sibTrans" presStyleLbl="sibTrans1D1" presStyleIdx="0" presStyleCnt="2"/>
      <dgm:spPr/>
    </dgm:pt>
    <dgm:pt modelId="{3D3E1479-2A1D-416B-8013-4982FE885E51}" type="pres">
      <dgm:prSet presAssocID="{E58B2F35-C63C-4035-AA67-D53782396BB9}" presName="connectorText" presStyleLbl="sibTrans1D1" presStyleIdx="0" presStyleCnt="2"/>
      <dgm:spPr/>
    </dgm:pt>
    <dgm:pt modelId="{E3E40E08-7861-4881-AE82-708416C5BBB0}" type="pres">
      <dgm:prSet presAssocID="{769ABE0C-BC01-48B5-AC6E-0A451DF67AE6}" presName="node" presStyleLbl="node1" presStyleIdx="1" presStyleCnt="3">
        <dgm:presLayoutVars>
          <dgm:bulletEnabled val="1"/>
        </dgm:presLayoutVars>
      </dgm:prSet>
      <dgm:spPr/>
    </dgm:pt>
    <dgm:pt modelId="{A41CDD5B-1BB7-40AB-91FE-8D19E509E2B3}" type="pres">
      <dgm:prSet presAssocID="{61454A90-D1BC-4D3D-83FC-15164714F370}" presName="sibTrans" presStyleLbl="sibTrans1D1" presStyleIdx="1" presStyleCnt="2"/>
      <dgm:spPr/>
    </dgm:pt>
    <dgm:pt modelId="{D4EDDC0A-3938-42E1-B07E-0E93F1843A96}" type="pres">
      <dgm:prSet presAssocID="{61454A90-D1BC-4D3D-83FC-15164714F370}" presName="connectorText" presStyleLbl="sibTrans1D1" presStyleIdx="1" presStyleCnt="2"/>
      <dgm:spPr/>
    </dgm:pt>
    <dgm:pt modelId="{C9231DAE-9EBB-4139-BBF0-140E9961D7D9}" type="pres">
      <dgm:prSet presAssocID="{A5401037-0E4D-48A3-B141-DBF5106D07BB}" presName="node" presStyleLbl="node1" presStyleIdx="2" presStyleCnt="3">
        <dgm:presLayoutVars>
          <dgm:bulletEnabled val="1"/>
        </dgm:presLayoutVars>
      </dgm:prSet>
      <dgm:spPr/>
    </dgm:pt>
  </dgm:ptLst>
  <dgm:cxnLst>
    <dgm:cxn modelId="{EA9F9015-E90D-4125-A4E4-77AF1FBADE92}" srcId="{5BCB17BE-1774-46B2-96A5-37A9917FD358}" destId="{A5401037-0E4D-48A3-B141-DBF5106D07BB}" srcOrd="2" destOrd="0" parTransId="{8CE70BEC-F6C6-4292-9085-A0F46188B83D}" sibTransId="{5E3F0CDF-236F-4D63-AD80-AEEA6BBC910B}"/>
    <dgm:cxn modelId="{1B57292C-6776-428C-993D-C793204D1248}" type="presOf" srcId="{769ABE0C-BC01-48B5-AC6E-0A451DF67AE6}" destId="{E3E40E08-7861-4881-AE82-708416C5BBB0}" srcOrd="0" destOrd="0" presId="urn:microsoft.com/office/officeart/2016/7/layout/RepeatingBendingProcessNew"/>
    <dgm:cxn modelId="{1118645E-23E3-4656-82AF-210F64BEC5EC}" srcId="{2CE077E9-59CC-4DB2-9E9E-D21CA71152E6}" destId="{17F0D0F6-41C5-4765-B317-55AD2A0B428E}" srcOrd="2" destOrd="0" parTransId="{84EB4A81-7BB0-441B-9A95-894A54CB4B16}" sibTransId="{B569866A-F418-4FCA-B321-1C64B17E6E88}"/>
    <dgm:cxn modelId="{1810BD43-91CA-467B-BB74-4285A84C1EEF}" type="presOf" srcId="{E58B2F35-C63C-4035-AA67-D53782396BB9}" destId="{3D3E1479-2A1D-416B-8013-4982FE885E51}" srcOrd="1" destOrd="0" presId="urn:microsoft.com/office/officeart/2016/7/layout/RepeatingBendingProcessNew"/>
    <dgm:cxn modelId="{572D6767-5160-4BE7-8082-6E4A3DB6633B}" type="presOf" srcId="{61454A90-D1BC-4D3D-83FC-15164714F370}" destId="{D4EDDC0A-3938-42E1-B07E-0E93F1843A96}" srcOrd="1" destOrd="0" presId="urn:microsoft.com/office/officeart/2016/7/layout/RepeatingBendingProcessNew"/>
    <dgm:cxn modelId="{2FB7B34B-1D23-4168-B13D-7B3E28CF436E}" srcId="{2CE077E9-59CC-4DB2-9E9E-D21CA71152E6}" destId="{CB139FAA-9787-4AC2-915B-7A7625D82C3E}" srcOrd="0" destOrd="0" parTransId="{EC077F1A-C418-4878-B41D-BB2510F996CA}" sibTransId="{392CDC44-015C-469E-86DF-458232AED909}"/>
    <dgm:cxn modelId="{B00F2981-92F7-4C02-9D73-5B481708FA0F}" type="presOf" srcId="{A5401037-0E4D-48A3-B141-DBF5106D07BB}" destId="{C9231DAE-9EBB-4139-BBF0-140E9961D7D9}" srcOrd="0" destOrd="0" presId="urn:microsoft.com/office/officeart/2016/7/layout/RepeatingBendingProcessNew"/>
    <dgm:cxn modelId="{4E3C4485-0FDA-4250-B619-C7B8A00FDAB6}" srcId="{5BCB17BE-1774-46B2-96A5-37A9917FD358}" destId="{2CE077E9-59CC-4DB2-9E9E-D21CA71152E6}" srcOrd="0" destOrd="0" parTransId="{D33A93A5-6DAE-4BE4-8505-29760D233B50}" sibTransId="{E58B2F35-C63C-4035-AA67-D53782396BB9}"/>
    <dgm:cxn modelId="{6F3961B6-76D7-42E8-8851-688C984FF001}" type="presOf" srcId="{5BCB17BE-1774-46B2-96A5-37A9917FD358}" destId="{A07B7FD1-116F-4B53-81DE-E947A3C488E6}" srcOrd="0" destOrd="0" presId="urn:microsoft.com/office/officeart/2016/7/layout/RepeatingBendingProcessNew"/>
    <dgm:cxn modelId="{A764C5C3-8830-44B3-94CF-EE8238E68426}" srcId="{5BCB17BE-1774-46B2-96A5-37A9917FD358}" destId="{769ABE0C-BC01-48B5-AC6E-0A451DF67AE6}" srcOrd="1" destOrd="0" parTransId="{C15A2E81-BDA3-4D43-8157-CF1FC7148028}" sibTransId="{61454A90-D1BC-4D3D-83FC-15164714F370}"/>
    <dgm:cxn modelId="{C3CC6AC6-D9F9-461B-875B-301BD2729FC2}" type="presOf" srcId="{2CE077E9-59CC-4DB2-9E9E-D21CA71152E6}" destId="{75224539-274B-486C-964C-9648BB1EDDD1}" srcOrd="0" destOrd="0" presId="urn:microsoft.com/office/officeart/2016/7/layout/RepeatingBendingProcessNew"/>
    <dgm:cxn modelId="{8860A1D4-DBC7-4226-AA59-288DD7FC8E08}" srcId="{2CE077E9-59CC-4DB2-9E9E-D21CA71152E6}" destId="{BC84C751-5043-42AE-9714-D94AA28A2377}" srcOrd="1" destOrd="0" parTransId="{19EF6C1D-18E7-411F-B094-EEB22F046E39}" sibTransId="{B8447B90-A7BC-4FBD-9EB4-9B1A023A6448}"/>
    <dgm:cxn modelId="{C86788D6-74C9-4851-BE3B-103DD2E3EEF1}" type="presOf" srcId="{17F0D0F6-41C5-4765-B317-55AD2A0B428E}" destId="{75224539-274B-486C-964C-9648BB1EDDD1}" srcOrd="0" destOrd="3" presId="urn:microsoft.com/office/officeart/2016/7/layout/RepeatingBendingProcessNew"/>
    <dgm:cxn modelId="{E3F525DB-8A21-4F43-8468-DB38F46F4487}" type="presOf" srcId="{CB139FAA-9787-4AC2-915B-7A7625D82C3E}" destId="{75224539-274B-486C-964C-9648BB1EDDD1}" srcOrd="0" destOrd="1" presId="urn:microsoft.com/office/officeart/2016/7/layout/RepeatingBendingProcessNew"/>
    <dgm:cxn modelId="{77E26FDC-25C6-471E-9EAF-820E9824F059}" type="presOf" srcId="{BC84C751-5043-42AE-9714-D94AA28A2377}" destId="{75224539-274B-486C-964C-9648BB1EDDD1}" srcOrd="0" destOrd="2" presId="urn:microsoft.com/office/officeart/2016/7/layout/RepeatingBendingProcessNew"/>
    <dgm:cxn modelId="{172E28F3-7183-4F88-9995-9AFF4A192AF8}" type="presOf" srcId="{E58B2F35-C63C-4035-AA67-D53782396BB9}" destId="{2867448E-BF04-46CE-BB0F-49AF7A07198D}" srcOrd="0" destOrd="0" presId="urn:microsoft.com/office/officeart/2016/7/layout/RepeatingBendingProcessNew"/>
    <dgm:cxn modelId="{AA6B99F4-BA46-448D-A3D5-5FEE010A0BF8}" type="presOf" srcId="{61454A90-D1BC-4D3D-83FC-15164714F370}" destId="{A41CDD5B-1BB7-40AB-91FE-8D19E509E2B3}" srcOrd="0" destOrd="0" presId="urn:microsoft.com/office/officeart/2016/7/layout/RepeatingBendingProcessNew"/>
    <dgm:cxn modelId="{7523DAF6-39A3-4052-BFDD-B00FB30F5A80}" type="presParOf" srcId="{A07B7FD1-116F-4B53-81DE-E947A3C488E6}" destId="{75224539-274B-486C-964C-9648BB1EDDD1}" srcOrd="0" destOrd="0" presId="urn:microsoft.com/office/officeart/2016/7/layout/RepeatingBendingProcessNew"/>
    <dgm:cxn modelId="{BEFA5690-26A4-4A4F-AE37-778E908D11C8}" type="presParOf" srcId="{A07B7FD1-116F-4B53-81DE-E947A3C488E6}" destId="{2867448E-BF04-46CE-BB0F-49AF7A07198D}" srcOrd="1" destOrd="0" presId="urn:microsoft.com/office/officeart/2016/7/layout/RepeatingBendingProcessNew"/>
    <dgm:cxn modelId="{C514F3A0-A5DA-4FF8-9EAC-812B3DBD52B8}" type="presParOf" srcId="{2867448E-BF04-46CE-BB0F-49AF7A07198D}" destId="{3D3E1479-2A1D-416B-8013-4982FE885E51}" srcOrd="0" destOrd="0" presId="urn:microsoft.com/office/officeart/2016/7/layout/RepeatingBendingProcessNew"/>
    <dgm:cxn modelId="{F515133C-68CC-462B-ACF1-3D6C35F5FB2B}" type="presParOf" srcId="{A07B7FD1-116F-4B53-81DE-E947A3C488E6}" destId="{E3E40E08-7861-4881-AE82-708416C5BBB0}" srcOrd="2" destOrd="0" presId="urn:microsoft.com/office/officeart/2016/7/layout/RepeatingBendingProcessNew"/>
    <dgm:cxn modelId="{A8D26E70-0482-4684-BA62-F949C9E5F848}" type="presParOf" srcId="{A07B7FD1-116F-4B53-81DE-E947A3C488E6}" destId="{A41CDD5B-1BB7-40AB-91FE-8D19E509E2B3}" srcOrd="3" destOrd="0" presId="urn:microsoft.com/office/officeart/2016/7/layout/RepeatingBendingProcessNew"/>
    <dgm:cxn modelId="{B1F8CC92-7288-4548-9649-C2856F405508}" type="presParOf" srcId="{A41CDD5B-1BB7-40AB-91FE-8D19E509E2B3}" destId="{D4EDDC0A-3938-42E1-B07E-0E93F1843A96}" srcOrd="0" destOrd="0" presId="urn:microsoft.com/office/officeart/2016/7/layout/RepeatingBendingProcessNew"/>
    <dgm:cxn modelId="{02134624-A457-438B-A2F3-B247452B84CE}" type="presParOf" srcId="{A07B7FD1-116F-4B53-81DE-E947A3C488E6}" destId="{C9231DAE-9EBB-4139-BBF0-140E9961D7D9}" srcOrd="4" destOrd="0" presId="urn:microsoft.com/office/officeart/2016/7/layout/RepeatingBendingProcessNew"/>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7F3D735-8224-4B36-82DE-92D0B020E84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CB48472-40C6-4A47-8C6D-B801DE29BC55}">
      <dgm:prSet/>
      <dgm:spPr/>
      <dgm:t>
        <a:bodyPr/>
        <a:lstStyle/>
        <a:p>
          <a:r>
            <a:rPr lang="en-GB"/>
            <a:t>Any intervention must always be:</a:t>
          </a:r>
          <a:endParaRPr lang="en-US"/>
        </a:p>
      </dgm:t>
    </dgm:pt>
    <dgm:pt modelId="{516C4519-0AD0-48ED-980C-3E7F36E6F014}" type="parTrans" cxnId="{7CE8BFE3-5B8B-40CB-8CC7-5DFEE2F88C1C}">
      <dgm:prSet/>
      <dgm:spPr/>
      <dgm:t>
        <a:bodyPr/>
        <a:lstStyle/>
        <a:p>
          <a:endParaRPr lang="en-US"/>
        </a:p>
      </dgm:t>
    </dgm:pt>
    <dgm:pt modelId="{58EA3F68-7977-45D1-85D7-541B739F3F41}" type="sibTrans" cxnId="{7CE8BFE3-5B8B-40CB-8CC7-5DFEE2F88C1C}">
      <dgm:prSet/>
      <dgm:spPr/>
      <dgm:t>
        <a:bodyPr/>
        <a:lstStyle/>
        <a:p>
          <a:endParaRPr lang="en-US"/>
        </a:p>
      </dgm:t>
    </dgm:pt>
    <dgm:pt modelId="{B7F18EC5-18CB-4FA4-AC0B-30DB4934E246}">
      <dgm:prSet/>
      <dgm:spPr/>
      <dgm:t>
        <a:bodyPr/>
        <a:lstStyle/>
        <a:p>
          <a:r>
            <a:rPr lang="en-GB"/>
            <a:t>Necessary </a:t>
          </a:r>
          <a:endParaRPr lang="en-US"/>
        </a:p>
      </dgm:t>
    </dgm:pt>
    <dgm:pt modelId="{87A6ACDD-EEB0-4D12-9EF8-7820F7537C65}" type="parTrans" cxnId="{34504992-7C81-4DCB-94E7-81232766D892}">
      <dgm:prSet/>
      <dgm:spPr/>
      <dgm:t>
        <a:bodyPr/>
        <a:lstStyle/>
        <a:p>
          <a:endParaRPr lang="en-US"/>
        </a:p>
      </dgm:t>
    </dgm:pt>
    <dgm:pt modelId="{2C615112-9E01-4642-98F6-09FFF76C5EDD}" type="sibTrans" cxnId="{34504992-7C81-4DCB-94E7-81232766D892}">
      <dgm:prSet/>
      <dgm:spPr/>
      <dgm:t>
        <a:bodyPr/>
        <a:lstStyle/>
        <a:p>
          <a:endParaRPr lang="en-US"/>
        </a:p>
      </dgm:t>
    </dgm:pt>
    <dgm:pt modelId="{4D9D7E43-CFDD-44F4-B611-573805D8BED2}">
      <dgm:prSet/>
      <dgm:spPr/>
      <dgm:t>
        <a:bodyPr/>
        <a:lstStyle/>
        <a:p>
          <a:r>
            <a:rPr lang="en-GB"/>
            <a:t>Reasonable </a:t>
          </a:r>
          <a:endParaRPr lang="en-US"/>
        </a:p>
      </dgm:t>
    </dgm:pt>
    <dgm:pt modelId="{AB52B413-34B7-451D-B5FF-23FFBD7E1FBD}" type="parTrans" cxnId="{214C8C02-499D-4E9C-9194-4A7A3E6DA1FE}">
      <dgm:prSet/>
      <dgm:spPr/>
      <dgm:t>
        <a:bodyPr/>
        <a:lstStyle/>
        <a:p>
          <a:endParaRPr lang="en-US"/>
        </a:p>
      </dgm:t>
    </dgm:pt>
    <dgm:pt modelId="{4EB7A0C6-D504-49F6-A266-D98227DBB0D5}" type="sibTrans" cxnId="{214C8C02-499D-4E9C-9194-4A7A3E6DA1FE}">
      <dgm:prSet/>
      <dgm:spPr/>
      <dgm:t>
        <a:bodyPr/>
        <a:lstStyle/>
        <a:p>
          <a:endParaRPr lang="en-US"/>
        </a:p>
      </dgm:t>
    </dgm:pt>
    <dgm:pt modelId="{F62BDA33-BCA7-46F7-9A62-3E122B457DFB}">
      <dgm:prSet/>
      <dgm:spPr/>
      <dgm:t>
        <a:bodyPr/>
        <a:lstStyle/>
        <a:p>
          <a:r>
            <a:rPr lang="en-GB"/>
            <a:t>Proportionate </a:t>
          </a:r>
          <a:endParaRPr lang="en-US"/>
        </a:p>
      </dgm:t>
    </dgm:pt>
    <dgm:pt modelId="{CE056451-D835-44FE-9AE8-F63E10C19FDD}" type="parTrans" cxnId="{95341DB1-7153-452F-BF1E-782319F6ACC9}">
      <dgm:prSet/>
      <dgm:spPr/>
      <dgm:t>
        <a:bodyPr/>
        <a:lstStyle/>
        <a:p>
          <a:endParaRPr lang="en-US"/>
        </a:p>
      </dgm:t>
    </dgm:pt>
    <dgm:pt modelId="{352CA0FD-8905-4DD5-804C-64BACD55FA8A}" type="sibTrans" cxnId="{95341DB1-7153-452F-BF1E-782319F6ACC9}">
      <dgm:prSet/>
      <dgm:spPr/>
      <dgm:t>
        <a:bodyPr/>
        <a:lstStyle/>
        <a:p>
          <a:endParaRPr lang="en-US"/>
        </a:p>
      </dgm:t>
    </dgm:pt>
    <dgm:pt modelId="{CAD40694-64F9-4732-89B8-F97F095FDEC0}">
      <dgm:prSet/>
      <dgm:spPr/>
      <dgm:t>
        <a:bodyPr/>
        <a:lstStyle/>
        <a:p>
          <a:r>
            <a:rPr lang="en-GB"/>
            <a:t>In the child's best interests </a:t>
          </a:r>
          <a:endParaRPr lang="en-US"/>
        </a:p>
      </dgm:t>
    </dgm:pt>
    <dgm:pt modelId="{0EA3851D-03B7-4C54-8A79-EA82237B41B7}" type="parTrans" cxnId="{B35F3FA2-AAE8-4B9D-82B9-00CEB71A2A96}">
      <dgm:prSet/>
      <dgm:spPr/>
      <dgm:t>
        <a:bodyPr/>
        <a:lstStyle/>
        <a:p>
          <a:endParaRPr lang="en-US"/>
        </a:p>
      </dgm:t>
    </dgm:pt>
    <dgm:pt modelId="{6EA3A1EB-67A0-42E1-BBB2-D4C566E0F42A}" type="sibTrans" cxnId="{B35F3FA2-AAE8-4B9D-82B9-00CEB71A2A96}">
      <dgm:prSet/>
      <dgm:spPr/>
      <dgm:t>
        <a:bodyPr/>
        <a:lstStyle/>
        <a:p>
          <a:endParaRPr lang="en-US"/>
        </a:p>
      </dgm:t>
    </dgm:pt>
    <dgm:pt modelId="{9E444BA5-C890-41AD-8CFA-FA2F95455B7D}">
      <dgm:prSet/>
      <dgm:spPr/>
      <dgm:t>
        <a:bodyPr/>
        <a:lstStyle/>
        <a:p>
          <a:r>
            <a:rPr lang="en-GB"/>
            <a:t>For the shortest time possible </a:t>
          </a:r>
          <a:endParaRPr lang="en-US"/>
        </a:p>
      </dgm:t>
    </dgm:pt>
    <dgm:pt modelId="{7AEE744C-C737-437F-B3DD-50DB35E2637D}" type="parTrans" cxnId="{A078A2EF-4A36-4355-96F0-9CCD2075DB65}">
      <dgm:prSet/>
      <dgm:spPr/>
      <dgm:t>
        <a:bodyPr/>
        <a:lstStyle/>
        <a:p>
          <a:endParaRPr lang="en-US"/>
        </a:p>
      </dgm:t>
    </dgm:pt>
    <dgm:pt modelId="{2654F082-DEAE-4802-9507-498C0BDA49FD}" type="sibTrans" cxnId="{A078A2EF-4A36-4355-96F0-9CCD2075DB65}">
      <dgm:prSet/>
      <dgm:spPr/>
      <dgm:t>
        <a:bodyPr/>
        <a:lstStyle/>
        <a:p>
          <a:endParaRPr lang="en-US"/>
        </a:p>
      </dgm:t>
    </dgm:pt>
    <dgm:pt modelId="{AC5850D0-2EEA-4D72-806B-FD2759D30AE0}">
      <dgm:prSet/>
      <dgm:spPr/>
      <dgm:t>
        <a:bodyPr/>
        <a:lstStyle/>
        <a:p>
          <a:r>
            <a:rPr lang="en-GB"/>
            <a:t>The child's dignity remains our priority throughout.</a:t>
          </a:r>
          <a:endParaRPr lang="en-US"/>
        </a:p>
      </dgm:t>
    </dgm:pt>
    <dgm:pt modelId="{110CB405-533A-473C-8523-66BBB33556E9}" type="parTrans" cxnId="{0F71DC60-9CB2-45BC-AC99-CF39FDFB5037}">
      <dgm:prSet/>
      <dgm:spPr/>
      <dgm:t>
        <a:bodyPr/>
        <a:lstStyle/>
        <a:p>
          <a:endParaRPr lang="en-US"/>
        </a:p>
      </dgm:t>
    </dgm:pt>
    <dgm:pt modelId="{749BF215-BD5E-47B6-A8A0-25411E0F99EB}" type="sibTrans" cxnId="{0F71DC60-9CB2-45BC-AC99-CF39FDFB5037}">
      <dgm:prSet/>
      <dgm:spPr/>
      <dgm:t>
        <a:bodyPr/>
        <a:lstStyle/>
        <a:p>
          <a:endParaRPr lang="en-US"/>
        </a:p>
      </dgm:t>
    </dgm:pt>
    <dgm:pt modelId="{2BD410B2-C975-4E87-823A-FFCB1C06CE9D}" type="pres">
      <dgm:prSet presAssocID="{47F3D735-8224-4B36-82DE-92D0B020E844}" presName="linear" presStyleCnt="0">
        <dgm:presLayoutVars>
          <dgm:animLvl val="lvl"/>
          <dgm:resizeHandles val="exact"/>
        </dgm:presLayoutVars>
      </dgm:prSet>
      <dgm:spPr/>
    </dgm:pt>
    <dgm:pt modelId="{07832487-8CA1-4F41-A432-B3EC514AE65F}" type="pres">
      <dgm:prSet presAssocID="{DCB48472-40C6-4A47-8C6D-B801DE29BC55}" presName="parentText" presStyleLbl="node1" presStyleIdx="0" presStyleCnt="2">
        <dgm:presLayoutVars>
          <dgm:chMax val="0"/>
          <dgm:bulletEnabled val="1"/>
        </dgm:presLayoutVars>
      </dgm:prSet>
      <dgm:spPr/>
    </dgm:pt>
    <dgm:pt modelId="{56F539CC-96D6-435A-AEF0-FD85A19A264C}" type="pres">
      <dgm:prSet presAssocID="{DCB48472-40C6-4A47-8C6D-B801DE29BC55}" presName="childText" presStyleLbl="revTx" presStyleIdx="0" presStyleCnt="1">
        <dgm:presLayoutVars>
          <dgm:bulletEnabled val="1"/>
        </dgm:presLayoutVars>
      </dgm:prSet>
      <dgm:spPr/>
    </dgm:pt>
    <dgm:pt modelId="{041D395C-A3E3-4E7B-BA68-6C2EB1B958E4}" type="pres">
      <dgm:prSet presAssocID="{AC5850D0-2EEA-4D72-806B-FD2759D30AE0}" presName="parentText" presStyleLbl="node1" presStyleIdx="1" presStyleCnt="2">
        <dgm:presLayoutVars>
          <dgm:chMax val="0"/>
          <dgm:bulletEnabled val="1"/>
        </dgm:presLayoutVars>
      </dgm:prSet>
      <dgm:spPr/>
    </dgm:pt>
  </dgm:ptLst>
  <dgm:cxnLst>
    <dgm:cxn modelId="{214C8C02-499D-4E9C-9194-4A7A3E6DA1FE}" srcId="{DCB48472-40C6-4A47-8C6D-B801DE29BC55}" destId="{4D9D7E43-CFDD-44F4-B611-573805D8BED2}" srcOrd="1" destOrd="0" parTransId="{AB52B413-34B7-451D-B5FF-23FFBD7E1FBD}" sibTransId="{4EB7A0C6-D504-49F6-A266-D98227DBB0D5}"/>
    <dgm:cxn modelId="{63563E0D-432E-488A-AB06-26A0EB1BC8CB}" type="presOf" srcId="{DCB48472-40C6-4A47-8C6D-B801DE29BC55}" destId="{07832487-8CA1-4F41-A432-B3EC514AE65F}" srcOrd="0" destOrd="0" presId="urn:microsoft.com/office/officeart/2005/8/layout/vList2"/>
    <dgm:cxn modelId="{ADFEAF1B-684C-4B10-B68A-118B352F1D27}" type="presOf" srcId="{B7F18EC5-18CB-4FA4-AC0B-30DB4934E246}" destId="{56F539CC-96D6-435A-AEF0-FD85A19A264C}" srcOrd="0" destOrd="0" presId="urn:microsoft.com/office/officeart/2005/8/layout/vList2"/>
    <dgm:cxn modelId="{7BFE1E5E-C8FA-4710-8BE7-ACE7F84EDE52}" type="presOf" srcId="{AC5850D0-2EEA-4D72-806B-FD2759D30AE0}" destId="{041D395C-A3E3-4E7B-BA68-6C2EB1B958E4}" srcOrd="0" destOrd="0" presId="urn:microsoft.com/office/officeart/2005/8/layout/vList2"/>
    <dgm:cxn modelId="{0F71DC60-9CB2-45BC-AC99-CF39FDFB5037}" srcId="{47F3D735-8224-4B36-82DE-92D0B020E844}" destId="{AC5850D0-2EEA-4D72-806B-FD2759D30AE0}" srcOrd="1" destOrd="0" parTransId="{110CB405-533A-473C-8523-66BBB33556E9}" sibTransId="{749BF215-BD5E-47B6-A8A0-25411E0F99EB}"/>
    <dgm:cxn modelId="{4F711545-E4E3-4CA9-AEE7-4061A853EAAB}" type="presOf" srcId="{CAD40694-64F9-4732-89B8-F97F095FDEC0}" destId="{56F539CC-96D6-435A-AEF0-FD85A19A264C}" srcOrd="0" destOrd="3" presId="urn:microsoft.com/office/officeart/2005/8/layout/vList2"/>
    <dgm:cxn modelId="{29990852-E5C7-43D9-99ED-74F888CB9E2D}" type="presOf" srcId="{F62BDA33-BCA7-46F7-9A62-3E122B457DFB}" destId="{56F539CC-96D6-435A-AEF0-FD85A19A264C}" srcOrd="0" destOrd="2" presId="urn:microsoft.com/office/officeart/2005/8/layout/vList2"/>
    <dgm:cxn modelId="{0B488D57-6250-4401-B167-E238E502732C}" type="presOf" srcId="{4D9D7E43-CFDD-44F4-B611-573805D8BED2}" destId="{56F539CC-96D6-435A-AEF0-FD85A19A264C}" srcOrd="0" destOrd="1" presId="urn:microsoft.com/office/officeart/2005/8/layout/vList2"/>
    <dgm:cxn modelId="{C415F58D-65C6-4E77-8268-AA767F404E4A}" type="presOf" srcId="{9E444BA5-C890-41AD-8CFA-FA2F95455B7D}" destId="{56F539CC-96D6-435A-AEF0-FD85A19A264C}" srcOrd="0" destOrd="4" presId="urn:microsoft.com/office/officeart/2005/8/layout/vList2"/>
    <dgm:cxn modelId="{B09BB191-8E77-410F-8CB5-048D1828B3CF}" type="presOf" srcId="{47F3D735-8224-4B36-82DE-92D0B020E844}" destId="{2BD410B2-C975-4E87-823A-FFCB1C06CE9D}" srcOrd="0" destOrd="0" presId="urn:microsoft.com/office/officeart/2005/8/layout/vList2"/>
    <dgm:cxn modelId="{34504992-7C81-4DCB-94E7-81232766D892}" srcId="{DCB48472-40C6-4A47-8C6D-B801DE29BC55}" destId="{B7F18EC5-18CB-4FA4-AC0B-30DB4934E246}" srcOrd="0" destOrd="0" parTransId="{87A6ACDD-EEB0-4D12-9EF8-7820F7537C65}" sibTransId="{2C615112-9E01-4642-98F6-09FFF76C5EDD}"/>
    <dgm:cxn modelId="{B35F3FA2-AAE8-4B9D-82B9-00CEB71A2A96}" srcId="{DCB48472-40C6-4A47-8C6D-B801DE29BC55}" destId="{CAD40694-64F9-4732-89B8-F97F095FDEC0}" srcOrd="3" destOrd="0" parTransId="{0EA3851D-03B7-4C54-8A79-EA82237B41B7}" sibTransId="{6EA3A1EB-67A0-42E1-BBB2-D4C566E0F42A}"/>
    <dgm:cxn modelId="{95341DB1-7153-452F-BF1E-782319F6ACC9}" srcId="{DCB48472-40C6-4A47-8C6D-B801DE29BC55}" destId="{F62BDA33-BCA7-46F7-9A62-3E122B457DFB}" srcOrd="2" destOrd="0" parTransId="{CE056451-D835-44FE-9AE8-F63E10C19FDD}" sibTransId="{352CA0FD-8905-4DD5-804C-64BACD55FA8A}"/>
    <dgm:cxn modelId="{7CE8BFE3-5B8B-40CB-8CC7-5DFEE2F88C1C}" srcId="{47F3D735-8224-4B36-82DE-92D0B020E844}" destId="{DCB48472-40C6-4A47-8C6D-B801DE29BC55}" srcOrd="0" destOrd="0" parTransId="{516C4519-0AD0-48ED-980C-3E7F36E6F014}" sibTransId="{58EA3F68-7977-45D1-85D7-541B739F3F41}"/>
    <dgm:cxn modelId="{A078A2EF-4A36-4355-96F0-9CCD2075DB65}" srcId="{DCB48472-40C6-4A47-8C6D-B801DE29BC55}" destId="{9E444BA5-C890-41AD-8CFA-FA2F95455B7D}" srcOrd="4" destOrd="0" parTransId="{7AEE744C-C737-437F-B3DD-50DB35E2637D}" sibTransId="{2654F082-DEAE-4802-9507-498C0BDA49FD}"/>
    <dgm:cxn modelId="{DCACB49C-278B-4180-B462-28F4014ED069}" type="presParOf" srcId="{2BD410B2-C975-4E87-823A-FFCB1C06CE9D}" destId="{07832487-8CA1-4F41-A432-B3EC514AE65F}" srcOrd="0" destOrd="0" presId="urn:microsoft.com/office/officeart/2005/8/layout/vList2"/>
    <dgm:cxn modelId="{991FBAF8-C2A9-4B35-B119-EC8F7B53AF22}" type="presParOf" srcId="{2BD410B2-C975-4E87-823A-FFCB1C06CE9D}" destId="{56F539CC-96D6-435A-AEF0-FD85A19A264C}" srcOrd="1" destOrd="0" presId="urn:microsoft.com/office/officeart/2005/8/layout/vList2"/>
    <dgm:cxn modelId="{BADA4A40-5E53-425F-AE7D-07497179A122}" type="presParOf" srcId="{2BD410B2-C975-4E87-823A-FFCB1C06CE9D}" destId="{041D395C-A3E3-4E7B-BA68-6C2EB1B958E4}" srcOrd="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E42293E-88C5-4ABD-A578-E006083532AB}" type="doc">
      <dgm:prSet loTypeId="urn:microsoft.com/office/officeart/2016/7/layout/RepeatingBendingProcessNew" loCatId="process" qsTypeId="urn:microsoft.com/office/officeart/2005/8/quickstyle/simple1" qsCatId="simple" csTypeId="urn:microsoft.com/office/officeart/2005/8/colors/accent0_3" csCatId="mainScheme"/>
      <dgm:spPr/>
      <dgm:t>
        <a:bodyPr/>
        <a:lstStyle/>
        <a:p>
          <a:endParaRPr lang="en-US"/>
        </a:p>
      </dgm:t>
    </dgm:pt>
    <dgm:pt modelId="{F5F1A008-5CCB-4EDA-AC87-DB33A540F02C}">
      <dgm:prSet/>
      <dgm:spPr/>
      <dgm:t>
        <a:bodyPr/>
        <a:lstStyle/>
        <a:p>
          <a:r>
            <a:rPr lang="en-GB"/>
            <a:t>Following any significant incident:</a:t>
          </a:r>
          <a:endParaRPr lang="en-US"/>
        </a:p>
      </dgm:t>
    </dgm:pt>
    <dgm:pt modelId="{B180D749-47B2-4240-AA06-F8D5368E2DB4}" type="parTrans" cxnId="{77A7A0F9-4A24-4255-9B15-B442AAF21E01}">
      <dgm:prSet/>
      <dgm:spPr/>
      <dgm:t>
        <a:bodyPr/>
        <a:lstStyle/>
        <a:p>
          <a:endParaRPr lang="en-US"/>
        </a:p>
      </dgm:t>
    </dgm:pt>
    <dgm:pt modelId="{A33E1EE5-74BC-4428-9F06-222CEA7DB47E}" type="sibTrans" cxnId="{77A7A0F9-4A24-4255-9B15-B442AAF21E01}">
      <dgm:prSet/>
      <dgm:spPr/>
      <dgm:t>
        <a:bodyPr/>
        <a:lstStyle/>
        <a:p>
          <a:endParaRPr lang="en-US"/>
        </a:p>
      </dgm:t>
    </dgm:pt>
    <dgm:pt modelId="{E3A0D461-3E72-4DA3-BAA8-AB41373CC86A}">
      <dgm:prSet/>
      <dgm:spPr/>
      <dgm:t>
        <a:bodyPr/>
        <a:lstStyle/>
        <a:p>
          <a:r>
            <a:rPr lang="en-GB"/>
            <a:t>The child is supported emotionally. </a:t>
          </a:r>
          <a:endParaRPr lang="en-US"/>
        </a:p>
      </dgm:t>
    </dgm:pt>
    <dgm:pt modelId="{C2874977-A639-40B9-AB10-BCB20442B4C3}" type="parTrans" cxnId="{12D6199A-F5F5-4F1A-8D8C-5889E4549D5D}">
      <dgm:prSet/>
      <dgm:spPr/>
      <dgm:t>
        <a:bodyPr/>
        <a:lstStyle/>
        <a:p>
          <a:endParaRPr lang="en-US"/>
        </a:p>
      </dgm:t>
    </dgm:pt>
    <dgm:pt modelId="{7BCD577D-F5AB-4752-B559-06E0282162EC}" type="sibTrans" cxnId="{12D6199A-F5F5-4F1A-8D8C-5889E4549D5D}">
      <dgm:prSet/>
      <dgm:spPr/>
      <dgm:t>
        <a:bodyPr/>
        <a:lstStyle/>
        <a:p>
          <a:endParaRPr lang="en-US"/>
        </a:p>
      </dgm:t>
    </dgm:pt>
    <dgm:pt modelId="{D0CD20EC-F467-41D4-AA8D-244E96D8F617}">
      <dgm:prSet/>
      <dgm:spPr/>
      <dgm:t>
        <a:bodyPr/>
        <a:lstStyle/>
        <a:p>
          <a:r>
            <a:rPr lang="en-GB"/>
            <a:t>Staff help the child regulate. </a:t>
          </a:r>
          <a:endParaRPr lang="en-US"/>
        </a:p>
      </dgm:t>
    </dgm:pt>
    <dgm:pt modelId="{E239EE02-E549-4DA5-B26C-234C45ADF034}" type="parTrans" cxnId="{93C2C338-66B9-476C-871D-981DACBB0E3A}">
      <dgm:prSet/>
      <dgm:spPr/>
      <dgm:t>
        <a:bodyPr/>
        <a:lstStyle/>
        <a:p>
          <a:endParaRPr lang="en-US"/>
        </a:p>
      </dgm:t>
    </dgm:pt>
    <dgm:pt modelId="{27FE3018-38AC-47FD-AF9A-6F42D16FAEE0}" type="sibTrans" cxnId="{93C2C338-66B9-476C-871D-981DACBB0E3A}">
      <dgm:prSet/>
      <dgm:spPr/>
      <dgm:t>
        <a:bodyPr/>
        <a:lstStyle/>
        <a:p>
          <a:endParaRPr lang="en-US"/>
        </a:p>
      </dgm:t>
    </dgm:pt>
    <dgm:pt modelId="{FBD93BDC-7B33-478E-A80C-192FD1E5740D}">
      <dgm:prSet/>
      <dgm:spPr/>
      <dgm:t>
        <a:bodyPr/>
        <a:lstStyle/>
        <a:p>
          <a:r>
            <a:rPr lang="en-GB"/>
            <a:t>Parents are informed. </a:t>
          </a:r>
          <a:endParaRPr lang="en-US"/>
        </a:p>
      </dgm:t>
    </dgm:pt>
    <dgm:pt modelId="{A0D8BA62-7798-4AC6-8F49-13371399EEC7}" type="parTrans" cxnId="{D777A9CE-025F-488C-9D92-9366B477D6D2}">
      <dgm:prSet/>
      <dgm:spPr/>
      <dgm:t>
        <a:bodyPr/>
        <a:lstStyle/>
        <a:p>
          <a:endParaRPr lang="en-US"/>
        </a:p>
      </dgm:t>
    </dgm:pt>
    <dgm:pt modelId="{820BEE82-678E-4164-ADAE-889F0DFE9A4B}" type="sibTrans" cxnId="{D777A9CE-025F-488C-9D92-9366B477D6D2}">
      <dgm:prSet/>
      <dgm:spPr/>
      <dgm:t>
        <a:bodyPr/>
        <a:lstStyle/>
        <a:p>
          <a:endParaRPr lang="en-US"/>
        </a:p>
      </dgm:t>
    </dgm:pt>
    <dgm:pt modelId="{026D5FFA-DB0C-478F-95BB-39A3441BB885}">
      <dgm:prSet/>
      <dgm:spPr/>
      <dgm:t>
        <a:bodyPr/>
        <a:lstStyle/>
        <a:p>
          <a:r>
            <a:rPr lang="en-GB"/>
            <a:t>The incident is recorded. </a:t>
          </a:r>
          <a:endParaRPr lang="en-US"/>
        </a:p>
      </dgm:t>
    </dgm:pt>
    <dgm:pt modelId="{C0E02ED2-455C-4E23-9BAB-DD5BD89A5F39}" type="parTrans" cxnId="{B9B49C9A-F4AC-4E74-929D-1A0E32744339}">
      <dgm:prSet/>
      <dgm:spPr/>
      <dgm:t>
        <a:bodyPr/>
        <a:lstStyle/>
        <a:p>
          <a:endParaRPr lang="en-US"/>
        </a:p>
      </dgm:t>
    </dgm:pt>
    <dgm:pt modelId="{B9827485-7306-409B-A542-7DA390ADD41A}" type="sibTrans" cxnId="{B9B49C9A-F4AC-4E74-929D-1A0E32744339}">
      <dgm:prSet/>
      <dgm:spPr/>
      <dgm:t>
        <a:bodyPr/>
        <a:lstStyle/>
        <a:p>
          <a:endParaRPr lang="en-US"/>
        </a:p>
      </dgm:t>
    </dgm:pt>
    <dgm:pt modelId="{03595CDC-4FAF-4439-88B9-C1692873134B}">
      <dgm:prSet/>
      <dgm:spPr/>
      <dgm:t>
        <a:bodyPr/>
        <a:lstStyle/>
        <a:p>
          <a:r>
            <a:rPr lang="en-GB"/>
            <a:t>Staff reflect on what happened. </a:t>
          </a:r>
          <a:endParaRPr lang="en-US"/>
        </a:p>
      </dgm:t>
    </dgm:pt>
    <dgm:pt modelId="{F550EAD6-D060-460C-89AB-59684A14A69C}" type="parTrans" cxnId="{37D932FC-88B3-4B95-9B76-0DE8792360C5}">
      <dgm:prSet/>
      <dgm:spPr/>
      <dgm:t>
        <a:bodyPr/>
        <a:lstStyle/>
        <a:p>
          <a:endParaRPr lang="en-US"/>
        </a:p>
      </dgm:t>
    </dgm:pt>
    <dgm:pt modelId="{E730E571-FA77-4F86-BC3E-A322783EDC10}" type="sibTrans" cxnId="{37D932FC-88B3-4B95-9B76-0DE8792360C5}">
      <dgm:prSet/>
      <dgm:spPr/>
      <dgm:t>
        <a:bodyPr/>
        <a:lstStyle/>
        <a:p>
          <a:endParaRPr lang="en-US"/>
        </a:p>
      </dgm:t>
    </dgm:pt>
    <dgm:pt modelId="{ABBD9445-3820-4766-8DE9-5C879FBD4910}">
      <dgm:prSet/>
      <dgm:spPr/>
      <dgm:t>
        <a:bodyPr/>
        <a:lstStyle/>
        <a:p>
          <a:r>
            <a:rPr lang="en-GB"/>
            <a:t>Plans are updated if needed (PBSP and RA). </a:t>
          </a:r>
          <a:endParaRPr lang="en-US"/>
        </a:p>
      </dgm:t>
    </dgm:pt>
    <dgm:pt modelId="{72BD03ED-7635-43B0-B888-6D9B4561617A}" type="parTrans" cxnId="{CE587901-0717-404E-9E39-772DEDA6C7D1}">
      <dgm:prSet/>
      <dgm:spPr/>
      <dgm:t>
        <a:bodyPr/>
        <a:lstStyle/>
        <a:p>
          <a:endParaRPr lang="en-US"/>
        </a:p>
      </dgm:t>
    </dgm:pt>
    <dgm:pt modelId="{2AA386EC-46DE-4D1F-92B3-68B729E488D4}" type="sibTrans" cxnId="{CE587901-0717-404E-9E39-772DEDA6C7D1}">
      <dgm:prSet/>
      <dgm:spPr/>
      <dgm:t>
        <a:bodyPr/>
        <a:lstStyle/>
        <a:p>
          <a:endParaRPr lang="en-US"/>
        </a:p>
      </dgm:t>
    </dgm:pt>
    <dgm:pt modelId="{50931A00-13F0-42C5-9550-7D0FE492005B}">
      <dgm:prSet/>
      <dgm:spPr/>
      <dgm:t>
        <a:bodyPr/>
        <a:lstStyle/>
        <a:p>
          <a:r>
            <a:rPr lang="en-GB"/>
            <a:t>Our aim is always to reduce the likelihood of future incidents.</a:t>
          </a:r>
          <a:endParaRPr lang="en-US"/>
        </a:p>
      </dgm:t>
    </dgm:pt>
    <dgm:pt modelId="{B920DB71-0DF6-4885-A449-58A2FF8C27F2}" type="parTrans" cxnId="{216FC94D-5A97-4A69-97EA-89FACFC7DA30}">
      <dgm:prSet/>
      <dgm:spPr/>
      <dgm:t>
        <a:bodyPr/>
        <a:lstStyle/>
        <a:p>
          <a:endParaRPr lang="en-US"/>
        </a:p>
      </dgm:t>
    </dgm:pt>
    <dgm:pt modelId="{8318ED3D-05CB-4540-A079-6F268C3B6327}" type="sibTrans" cxnId="{216FC94D-5A97-4A69-97EA-89FACFC7DA30}">
      <dgm:prSet/>
      <dgm:spPr/>
      <dgm:t>
        <a:bodyPr/>
        <a:lstStyle/>
        <a:p>
          <a:endParaRPr lang="en-US"/>
        </a:p>
      </dgm:t>
    </dgm:pt>
    <dgm:pt modelId="{892D999E-8435-434D-9F4D-3BBE3B1D4722}" type="pres">
      <dgm:prSet presAssocID="{CE42293E-88C5-4ABD-A578-E006083532AB}" presName="Name0" presStyleCnt="0">
        <dgm:presLayoutVars>
          <dgm:dir/>
          <dgm:resizeHandles val="exact"/>
        </dgm:presLayoutVars>
      </dgm:prSet>
      <dgm:spPr/>
    </dgm:pt>
    <dgm:pt modelId="{DB145FEC-B523-4F95-8869-9A1B03BFFBF7}" type="pres">
      <dgm:prSet presAssocID="{F5F1A008-5CCB-4EDA-AC87-DB33A540F02C}" presName="node" presStyleLbl="node1" presStyleIdx="0" presStyleCnt="2">
        <dgm:presLayoutVars>
          <dgm:bulletEnabled val="1"/>
        </dgm:presLayoutVars>
      </dgm:prSet>
      <dgm:spPr/>
    </dgm:pt>
    <dgm:pt modelId="{AEBE1BF3-8BDD-4093-AFD5-7841FF6C99B1}" type="pres">
      <dgm:prSet presAssocID="{A33E1EE5-74BC-4428-9F06-222CEA7DB47E}" presName="sibTrans" presStyleLbl="sibTrans1D1" presStyleIdx="0" presStyleCnt="1"/>
      <dgm:spPr/>
    </dgm:pt>
    <dgm:pt modelId="{3E247F4D-F6F4-41D9-AAD9-4FA63B99B7B5}" type="pres">
      <dgm:prSet presAssocID="{A33E1EE5-74BC-4428-9F06-222CEA7DB47E}" presName="connectorText" presStyleLbl="sibTrans1D1" presStyleIdx="0" presStyleCnt="1"/>
      <dgm:spPr/>
    </dgm:pt>
    <dgm:pt modelId="{14C65348-8102-451A-BC59-1746BFB6B7E4}" type="pres">
      <dgm:prSet presAssocID="{50931A00-13F0-42C5-9550-7D0FE492005B}" presName="node" presStyleLbl="node1" presStyleIdx="1" presStyleCnt="2">
        <dgm:presLayoutVars>
          <dgm:bulletEnabled val="1"/>
        </dgm:presLayoutVars>
      </dgm:prSet>
      <dgm:spPr/>
    </dgm:pt>
  </dgm:ptLst>
  <dgm:cxnLst>
    <dgm:cxn modelId="{CE587901-0717-404E-9E39-772DEDA6C7D1}" srcId="{F5F1A008-5CCB-4EDA-AC87-DB33A540F02C}" destId="{ABBD9445-3820-4766-8DE9-5C879FBD4910}" srcOrd="5" destOrd="0" parTransId="{72BD03ED-7635-43B0-B888-6D9B4561617A}" sibTransId="{2AA386EC-46DE-4D1F-92B3-68B729E488D4}"/>
    <dgm:cxn modelId="{49D56C0C-886B-4725-BA0A-62CFF36113DE}" type="presOf" srcId="{E3A0D461-3E72-4DA3-BAA8-AB41373CC86A}" destId="{DB145FEC-B523-4F95-8869-9A1B03BFFBF7}" srcOrd="0" destOrd="1" presId="urn:microsoft.com/office/officeart/2016/7/layout/RepeatingBendingProcessNew"/>
    <dgm:cxn modelId="{7BBF3A0F-30E8-41BE-AC04-75B1F09B4DFA}" type="presOf" srcId="{03595CDC-4FAF-4439-88B9-C1692873134B}" destId="{DB145FEC-B523-4F95-8869-9A1B03BFFBF7}" srcOrd="0" destOrd="5" presId="urn:microsoft.com/office/officeart/2016/7/layout/RepeatingBendingProcessNew"/>
    <dgm:cxn modelId="{D48D3A13-FF0E-413D-ADB9-569851CD98E6}" type="presOf" srcId="{A33E1EE5-74BC-4428-9F06-222CEA7DB47E}" destId="{AEBE1BF3-8BDD-4093-AFD5-7841FF6C99B1}" srcOrd="0" destOrd="0" presId="urn:microsoft.com/office/officeart/2016/7/layout/RepeatingBendingProcessNew"/>
    <dgm:cxn modelId="{FCC67926-F6D3-4980-8682-4591D6E1F604}" type="presOf" srcId="{026D5FFA-DB0C-478F-95BB-39A3441BB885}" destId="{DB145FEC-B523-4F95-8869-9A1B03BFFBF7}" srcOrd="0" destOrd="4" presId="urn:microsoft.com/office/officeart/2016/7/layout/RepeatingBendingProcessNew"/>
    <dgm:cxn modelId="{93C2C338-66B9-476C-871D-981DACBB0E3A}" srcId="{F5F1A008-5CCB-4EDA-AC87-DB33A540F02C}" destId="{D0CD20EC-F467-41D4-AA8D-244E96D8F617}" srcOrd="1" destOrd="0" parTransId="{E239EE02-E549-4DA5-B26C-234C45ADF034}" sibTransId="{27FE3018-38AC-47FD-AF9A-6F42D16FAEE0}"/>
    <dgm:cxn modelId="{216FC94D-5A97-4A69-97EA-89FACFC7DA30}" srcId="{CE42293E-88C5-4ABD-A578-E006083532AB}" destId="{50931A00-13F0-42C5-9550-7D0FE492005B}" srcOrd="1" destOrd="0" parTransId="{B920DB71-0DF6-4885-A449-58A2FF8C27F2}" sibTransId="{8318ED3D-05CB-4540-A079-6F268C3B6327}"/>
    <dgm:cxn modelId="{C0912350-D5C9-4E1C-92AF-30EBF5C826F0}" type="presOf" srcId="{A33E1EE5-74BC-4428-9F06-222CEA7DB47E}" destId="{3E247F4D-F6F4-41D9-AAD9-4FA63B99B7B5}" srcOrd="1" destOrd="0" presId="urn:microsoft.com/office/officeart/2016/7/layout/RepeatingBendingProcessNew"/>
    <dgm:cxn modelId="{F3861756-D37A-4EE2-B18A-70531008A3CC}" type="presOf" srcId="{FBD93BDC-7B33-478E-A80C-192FD1E5740D}" destId="{DB145FEC-B523-4F95-8869-9A1B03BFFBF7}" srcOrd="0" destOrd="3" presId="urn:microsoft.com/office/officeart/2016/7/layout/RepeatingBendingProcessNew"/>
    <dgm:cxn modelId="{3A483199-321B-4B32-BCDE-3DE9B5C1AA20}" type="presOf" srcId="{F5F1A008-5CCB-4EDA-AC87-DB33A540F02C}" destId="{DB145FEC-B523-4F95-8869-9A1B03BFFBF7}" srcOrd="0" destOrd="0" presId="urn:microsoft.com/office/officeart/2016/7/layout/RepeatingBendingProcessNew"/>
    <dgm:cxn modelId="{12D6199A-F5F5-4F1A-8D8C-5889E4549D5D}" srcId="{F5F1A008-5CCB-4EDA-AC87-DB33A540F02C}" destId="{E3A0D461-3E72-4DA3-BAA8-AB41373CC86A}" srcOrd="0" destOrd="0" parTransId="{C2874977-A639-40B9-AB10-BCB20442B4C3}" sibTransId="{7BCD577D-F5AB-4752-B559-06E0282162EC}"/>
    <dgm:cxn modelId="{B9B49C9A-F4AC-4E74-929D-1A0E32744339}" srcId="{F5F1A008-5CCB-4EDA-AC87-DB33A540F02C}" destId="{026D5FFA-DB0C-478F-95BB-39A3441BB885}" srcOrd="3" destOrd="0" parTransId="{C0E02ED2-455C-4E23-9BAB-DD5BD89A5F39}" sibTransId="{B9827485-7306-409B-A542-7DA390ADD41A}"/>
    <dgm:cxn modelId="{B9FD28A0-810D-43DB-8214-0EB1D43B4865}" type="presOf" srcId="{ABBD9445-3820-4766-8DE9-5C879FBD4910}" destId="{DB145FEC-B523-4F95-8869-9A1B03BFFBF7}" srcOrd="0" destOrd="6" presId="urn:microsoft.com/office/officeart/2016/7/layout/RepeatingBendingProcessNew"/>
    <dgm:cxn modelId="{6AC621C4-AE92-4388-89C5-0F31E2665656}" type="presOf" srcId="{CE42293E-88C5-4ABD-A578-E006083532AB}" destId="{892D999E-8435-434D-9F4D-3BBE3B1D4722}" srcOrd="0" destOrd="0" presId="urn:microsoft.com/office/officeart/2016/7/layout/RepeatingBendingProcessNew"/>
    <dgm:cxn modelId="{D777A9CE-025F-488C-9D92-9366B477D6D2}" srcId="{F5F1A008-5CCB-4EDA-AC87-DB33A540F02C}" destId="{FBD93BDC-7B33-478E-A80C-192FD1E5740D}" srcOrd="2" destOrd="0" parTransId="{A0D8BA62-7798-4AC6-8F49-13371399EEC7}" sibTransId="{820BEE82-678E-4164-ADAE-889F0DFE9A4B}"/>
    <dgm:cxn modelId="{4E57CBDE-4560-4684-8C1D-BFBF447E876B}" type="presOf" srcId="{D0CD20EC-F467-41D4-AA8D-244E96D8F617}" destId="{DB145FEC-B523-4F95-8869-9A1B03BFFBF7}" srcOrd="0" destOrd="2" presId="urn:microsoft.com/office/officeart/2016/7/layout/RepeatingBendingProcessNew"/>
    <dgm:cxn modelId="{77A7A0F9-4A24-4255-9B15-B442AAF21E01}" srcId="{CE42293E-88C5-4ABD-A578-E006083532AB}" destId="{F5F1A008-5CCB-4EDA-AC87-DB33A540F02C}" srcOrd="0" destOrd="0" parTransId="{B180D749-47B2-4240-AA06-F8D5368E2DB4}" sibTransId="{A33E1EE5-74BC-4428-9F06-222CEA7DB47E}"/>
    <dgm:cxn modelId="{37D932FC-88B3-4B95-9B76-0DE8792360C5}" srcId="{F5F1A008-5CCB-4EDA-AC87-DB33A540F02C}" destId="{03595CDC-4FAF-4439-88B9-C1692873134B}" srcOrd="4" destOrd="0" parTransId="{F550EAD6-D060-460C-89AB-59684A14A69C}" sibTransId="{E730E571-FA77-4F86-BC3E-A322783EDC10}"/>
    <dgm:cxn modelId="{BD8ADDFC-8132-4207-AAAA-3E4A78A97DD4}" type="presOf" srcId="{50931A00-13F0-42C5-9550-7D0FE492005B}" destId="{14C65348-8102-451A-BC59-1746BFB6B7E4}" srcOrd="0" destOrd="0" presId="urn:microsoft.com/office/officeart/2016/7/layout/RepeatingBendingProcessNew"/>
    <dgm:cxn modelId="{6F9A08B9-6343-4279-9251-59CB6F3C35C8}" type="presParOf" srcId="{892D999E-8435-434D-9F4D-3BBE3B1D4722}" destId="{DB145FEC-B523-4F95-8869-9A1B03BFFBF7}" srcOrd="0" destOrd="0" presId="urn:microsoft.com/office/officeart/2016/7/layout/RepeatingBendingProcessNew"/>
    <dgm:cxn modelId="{AC4C04C0-FBDE-4CB8-90E8-7C8CD13CE578}" type="presParOf" srcId="{892D999E-8435-434D-9F4D-3BBE3B1D4722}" destId="{AEBE1BF3-8BDD-4093-AFD5-7841FF6C99B1}" srcOrd="1" destOrd="0" presId="urn:microsoft.com/office/officeart/2016/7/layout/RepeatingBendingProcessNew"/>
    <dgm:cxn modelId="{BCD290F2-E372-4039-A932-BF5E963083F3}" type="presParOf" srcId="{AEBE1BF3-8BDD-4093-AFD5-7841FF6C99B1}" destId="{3E247F4D-F6F4-41D9-AAD9-4FA63B99B7B5}" srcOrd="0" destOrd="0" presId="urn:microsoft.com/office/officeart/2016/7/layout/RepeatingBendingProcessNew"/>
    <dgm:cxn modelId="{1FBDC37D-C5C6-47BF-B315-F08CE33A1A2E}" type="presParOf" srcId="{892D999E-8435-434D-9F4D-3BBE3B1D4722}" destId="{14C65348-8102-451A-BC59-1746BFB6B7E4}" srcOrd="2" destOrd="0" presId="urn:microsoft.com/office/officeart/2016/7/layout/RepeatingBendingProcessNew"/>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ED32E2D-B89C-4EAD-B1F2-D8A385C216B5}"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7702C2C6-DC0F-42D7-827E-547EC10234B6}">
      <dgm:prSet/>
      <dgm:spPr/>
      <dgm:t>
        <a:bodyPr/>
        <a:lstStyle/>
        <a:p>
          <a:r>
            <a:rPr lang="en-GB" b="1"/>
            <a:t>Will my child be restrained?</a:t>
          </a:r>
          <a:endParaRPr lang="en-US"/>
        </a:p>
      </dgm:t>
    </dgm:pt>
    <dgm:pt modelId="{AF4276BC-91EB-4D9F-898E-239A51AF1388}" type="parTrans" cxnId="{E9AB5669-E68A-416A-A78C-2D0AA730FDC1}">
      <dgm:prSet/>
      <dgm:spPr/>
      <dgm:t>
        <a:bodyPr/>
        <a:lstStyle/>
        <a:p>
          <a:endParaRPr lang="en-US"/>
        </a:p>
      </dgm:t>
    </dgm:pt>
    <dgm:pt modelId="{462BAD34-DAF8-4903-AAAE-20D973FD1BD0}" type="sibTrans" cxnId="{E9AB5669-E68A-416A-A78C-2D0AA730FDC1}">
      <dgm:prSet/>
      <dgm:spPr/>
      <dgm:t>
        <a:bodyPr/>
        <a:lstStyle/>
        <a:p>
          <a:endParaRPr lang="en-US"/>
        </a:p>
      </dgm:t>
    </dgm:pt>
    <dgm:pt modelId="{6A1A8DA6-EF1B-4C0F-88AA-5140BCEFFDB1}">
      <dgm:prSet/>
      <dgm:spPr/>
      <dgm:t>
        <a:bodyPr/>
        <a:lstStyle/>
        <a:p>
          <a:r>
            <a:rPr lang="en-GB"/>
            <a:t>Only if there is an immediate risk of harm and all de-escalation techniques have been exhausted.</a:t>
          </a:r>
          <a:endParaRPr lang="en-US"/>
        </a:p>
      </dgm:t>
    </dgm:pt>
    <dgm:pt modelId="{331319DF-EF06-4A15-AC10-F34CB9186D1B}" type="parTrans" cxnId="{392AC79A-F6B4-4D40-9006-06F0208A024F}">
      <dgm:prSet/>
      <dgm:spPr/>
      <dgm:t>
        <a:bodyPr/>
        <a:lstStyle/>
        <a:p>
          <a:endParaRPr lang="en-US"/>
        </a:p>
      </dgm:t>
    </dgm:pt>
    <dgm:pt modelId="{37519B1E-807D-418A-ABBB-02B5BD678084}" type="sibTrans" cxnId="{392AC79A-F6B4-4D40-9006-06F0208A024F}">
      <dgm:prSet/>
      <dgm:spPr/>
      <dgm:t>
        <a:bodyPr/>
        <a:lstStyle/>
        <a:p>
          <a:endParaRPr lang="en-US"/>
        </a:p>
      </dgm:t>
    </dgm:pt>
    <dgm:pt modelId="{1F03C5A8-8F10-4419-A1AF-1C671A2CD245}">
      <dgm:prSet/>
      <dgm:spPr/>
      <dgm:t>
        <a:bodyPr/>
        <a:lstStyle/>
        <a:p>
          <a:r>
            <a:rPr lang="en-GB" b="1"/>
            <a:t>Will I be informed?</a:t>
          </a:r>
          <a:endParaRPr lang="en-US"/>
        </a:p>
      </dgm:t>
    </dgm:pt>
    <dgm:pt modelId="{12D03B62-1254-4B97-9B9A-E5950FF8EE48}" type="parTrans" cxnId="{F89F8176-57C8-4198-A983-1A057797BE5B}">
      <dgm:prSet/>
      <dgm:spPr/>
      <dgm:t>
        <a:bodyPr/>
        <a:lstStyle/>
        <a:p>
          <a:endParaRPr lang="en-US"/>
        </a:p>
      </dgm:t>
    </dgm:pt>
    <dgm:pt modelId="{8540BD95-233A-4046-B9CE-09D7710D5EB0}" type="sibTrans" cxnId="{F89F8176-57C8-4198-A983-1A057797BE5B}">
      <dgm:prSet/>
      <dgm:spPr/>
      <dgm:t>
        <a:bodyPr/>
        <a:lstStyle/>
        <a:p>
          <a:endParaRPr lang="en-US"/>
        </a:p>
      </dgm:t>
    </dgm:pt>
    <dgm:pt modelId="{4370900C-D08D-4E10-BC7A-A759EE17313A}">
      <dgm:prSet/>
      <dgm:spPr/>
      <dgm:t>
        <a:bodyPr/>
        <a:lstStyle/>
        <a:p>
          <a:r>
            <a:rPr lang="en-GB"/>
            <a:t>Yes, parents are informed following significant incidents involving physical intervention, in line with school procedures.</a:t>
          </a:r>
          <a:endParaRPr lang="en-US"/>
        </a:p>
      </dgm:t>
    </dgm:pt>
    <dgm:pt modelId="{87E64A2C-7778-4273-B48E-BB03CC4496A3}" type="parTrans" cxnId="{D1B6E088-82DC-4CC5-9E56-33F618DA03C1}">
      <dgm:prSet/>
      <dgm:spPr/>
      <dgm:t>
        <a:bodyPr/>
        <a:lstStyle/>
        <a:p>
          <a:endParaRPr lang="en-US"/>
        </a:p>
      </dgm:t>
    </dgm:pt>
    <dgm:pt modelId="{1856F70C-F492-4583-AA6C-EBBBA3454450}" type="sibTrans" cxnId="{D1B6E088-82DC-4CC5-9E56-33F618DA03C1}">
      <dgm:prSet/>
      <dgm:spPr/>
      <dgm:t>
        <a:bodyPr/>
        <a:lstStyle/>
        <a:p>
          <a:endParaRPr lang="en-US"/>
        </a:p>
      </dgm:t>
    </dgm:pt>
    <dgm:pt modelId="{648F040A-5335-45C9-9FA8-4433264E44CB}">
      <dgm:prSet/>
      <dgm:spPr/>
      <dgm:t>
        <a:bodyPr/>
        <a:lstStyle/>
        <a:p>
          <a:r>
            <a:rPr lang="en-GB" b="1"/>
            <a:t>Is restraint used as punishment?</a:t>
          </a:r>
          <a:endParaRPr lang="en-US"/>
        </a:p>
      </dgm:t>
    </dgm:pt>
    <dgm:pt modelId="{AE111B8B-EB13-43CE-AA12-4A5A994E52E4}" type="parTrans" cxnId="{E0F0EB11-952A-43E5-A1CB-B5F1B700E828}">
      <dgm:prSet/>
      <dgm:spPr/>
      <dgm:t>
        <a:bodyPr/>
        <a:lstStyle/>
        <a:p>
          <a:endParaRPr lang="en-US"/>
        </a:p>
      </dgm:t>
    </dgm:pt>
    <dgm:pt modelId="{D0744157-6AD8-4714-A3AC-745F0C225F92}" type="sibTrans" cxnId="{E0F0EB11-952A-43E5-A1CB-B5F1B700E828}">
      <dgm:prSet/>
      <dgm:spPr/>
      <dgm:t>
        <a:bodyPr/>
        <a:lstStyle/>
        <a:p>
          <a:endParaRPr lang="en-US"/>
        </a:p>
      </dgm:t>
    </dgm:pt>
    <dgm:pt modelId="{CD32EE57-7C7D-473E-856B-07F66652DEFA}">
      <dgm:prSet/>
      <dgm:spPr/>
      <dgm:t>
        <a:bodyPr/>
        <a:lstStyle/>
        <a:p>
          <a:r>
            <a:rPr lang="en-GB"/>
            <a:t>Never.</a:t>
          </a:r>
          <a:endParaRPr lang="en-US"/>
        </a:p>
      </dgm:t>
    </dgm:pt>
    <dgm:pt modelId="{0B12FFF3-20CD-4305-A261-B76B37702829}" type="parTrans" cxnId="{D2BF6897-8B25-487F-9193-566EA0284932}">
      <dgm:prSet/>
      <dgm:spPr/>
      <dgm:t>
        <a:bodyPr/>
        <a:lstStyle/>
        <a:p>
          <a:endParaRPr lang="en-US"/>
        </a:p>
      </dgm:t>
    </dgm:pt>
    <dgm:pt modelId="{F0E3D47E-C902-43B9-B366-4BC17EA32311}" type="sibTrans" cxnId="{D2BF6897-8B25-487F-9193-566EA0284932}">
      <dgm:prSet/>
      <dgm:spPr/>
      <dgm:t>
        <a:bodyPr/>
        <a:lstStyle/>
        <a:p>
          <a:endParaRPr lang="en-US"/>
        </a:p>
      </dgm:t>
    </dgm:pt>
    <dgm:pt modelId="{F6C83627-5E79-4CAB-A068-8D5EBCEF1E76}" type="pres">
      <dgm:prSet presAssocID="{5ED32E2D-B89C-4EAD-B1F2-D8A385C216B5}" presName="Name0" presStyleCnt="0">
        <dgm:presLayoutVars>
          <dgm:dir/>
          <dgm:resizeHandles val="exact"/>
        </dgm:presLayoutVars>
      </dgm:prSet>
      <dgm:spPr/>
    </dgm:pt>
    <dgm:pt modelId="{6B5A9569-D9B2-435B-837C-EE9C9D06D614}" type="pres">
      <dgm:prSet presAssocID="{7702C2C6-DC0F-42D7-827E-547EC10234B6}" presName="node" presStyleLbl="node1" presStyleIdx="0" presStyleCnt="6">
        <dgm:presLayoutVars>
          <dgm:bulletEnabled val="1"/>
        </dgm:presLayoutVars>
      </dgm:prSet>
      <dgm:spPr/>
    </dgm:pt>
    <dgm:pt modelId="{8A67FDD2-83D4-4A82-A847-FE9FD8FE5162}" type="pres">
      <dgm:prSet presAssocID="{462BAD34-DAF8-4903-AAAE-20D973FD1BD0}" presName="sibTrans" presStyleLbl="sibTrans1D1" presStyleIdx="0" presStyleCnt="5"/>
      <dgm:spPr/>
    </dgm:pt>
    <dgm:pt modelId="{9E5EEADC-E82A-4365-A437-BABA54334E1A}" type="pres">
      <dgm:prSet presAssocID="{462BAD34-DAF8-4903-AAAE-20D973FD1BD0}" presName="connectorText" presStyleLbl="sibTrans1D1" presStyleIdx="0" presStyleCnt="5"/>
      <dgm:spPr/>
    </dgm:pt>
    <dgm:pt modelId="{C9167E1B-0971-48BD-B1D4-1880B90F329E}" type="pres">
      <dgm:prSet presAssocID="{6A1A8DA6-EF1B-4C0F-88AA-5140BCEFFDB1}" presName="node" presStyleLbl="node1" presStyleIdx="1" presStyleCnt="6">
        <dgm:presLayoutVars>
          <dgm:bulletEnabled val="1"/>
        </dgm:presLayoutVars>
      </dgm:prSet>
      <dgm:spPr/>
    </dgm:pt>
    <dgm:pt modelId="{EF7F1D3C-BDD4-416C-B14C-85B00E96FBEF}" type="pres">
      <dgm:prSet presAssocID="{37519B1E-807D-418A-ABBB-02B5BD678084}" presName="sibTrans" presStyleLbl="sibTrans1D1" presStyleIdx="1" presStyleCnt="5"/>
      <dgm:spPr/>
    </dgm:pt>
    <dgm:pt modelId="{7749B58F-06D1-4FE9-BFDB-76BA42D3CDAC}" type="pres">
      <dgm:prSet presAssocID="{37519B1E-807D-418A-ABBB-02B5BD678084}" presName="connectorText" presStyleLbl="sibTrans1D1" presStyleIdx="1" presStyleCnt="5"/>
      <dgm:spPr/>
    </dgm:pt>
    <dgm:pt modelId="{4384C02C-1DC0-4085-A577-979F5B8786D3}" type="pres">
      <dgm:prSet presAssocID="{1F03C5A8-8F10-4419-A1AF-1C671A2CD245}" presName="node" presStyleLbl="node1" presStyleIdx="2" presStyleCnt="6">
        <dgm:presLayoutVars>
          <dgm:bulletEnabled val="1"/>
        </dgm:presLayoutVars>
      </dgm:prSet>
      <dgm:spPr/>
    </dgm:pt>
    <dgm:pt modelId="{8A08D28A-BAA9-4524-9D64-172576A07703}" type="pres">
      <dgm:prSet presAssocID="{8540BD95-233A-4046-B9CE-09D7710D5EB0}" presName="sibTrans" presStyleLbl="sibTrans1D1" presStyleIdx="2" presStyleCnt="5"/>
      <dgm:spPr/>
    </dgm:pt>
    <dgm:pt modelId="{53D8BB65-6C52-458A-BE59-2785B0249873}" type="pres">
      <dgm:prSet presAssocID="{8540BD95-233A-4046-B9CE-09D7710D5EB0}" presName="connectorText" presStyleLbl="sibTrans1D1" presStyleIdx="2" presStyleCnt="5"/>
      <dgm:spPr/>
    </dgm:pt>
    <dgm:pt modelId="{F89B046E-D30F-4FE9-B80B-4A6EDCFBEF73}" type="pres">
      <dgm:prSet presAssocID="{4370900C-D08D-4E10-BC7A-A759EE17313A}" presName="node" presStyleLbl="node1" presStyleIdx="3" presStyleCnt="6">
        <dgm:presLayoutVars>
          <dgm:bulletEnabled val="1"/>
        </dgm:presLayoutVars>
      </dgm:prSet>
      <dgm:spPr/>
    </dgm:pt>
    <dgm:pt modelId="{8E7545B7-8727-4F99-B282-0E1EAA0D3F02}" type="pres">
      <dgm:prSet presAssocID="{1856F70C-F492-4583-AA6C-EBBBA3454450}" presName="sibTrans" presStyleLbl="sibTrans1D1" presStyleIdx="3" presStyleCnt="5"/>
      <dgm:spPr/>
    </dgm:pt>
    <dgm:pt modelId="{B73C9F44-C7B4-4BEE-AE19-9173DB179F0D}" type="pres">
      <dgm:prSet presAssocID="{1856F70C-F492-4583-AA6C-EBBBA3454450}" presName="connectorText" presStyleLbl="sibTrans1D1" presStyleIdx="3" presStyleCnt="5"/>
      <dgm:spPr/>
    </dgm:pt>
    <dgm:pt modelId="{16A6C521-1990-4B2B-9D70-8AA38BE133E6}" type="pres">
      <dgm:prSet presAssocID="{648F040A-5335-45C9-9FA8-4433264E44CB}" presName="node" presStyleLbl="node1" presStyleIdx="4" presStyleCnt="6">
        <dgm:presLayoutVars>
          <dgm:bulletEnabled val="1"/>
        </dgm:presLayoutVars>
      </dgm:prSet>
      <dgm:spPr/>
    </dgm:pt>
    <dgm:pt modelId="{E27054A6-923F-4EFA-9913-75EA188FD80F}" type="pres">
      <dgm:prSet presAssocID="{D0744157-6AD8-4714-A3AC-745F0C225F92}" presName="sibTrans" presStyleLbl="sibTrans1D1" presStyleIdx="4" presStyleCnt="5"/>
      <dgm:spPr/>
    </dgm:pt>
    <dgm:pt modelId="{CB38DB5D-9BE3-4C16-A035-896F0585909E}" type="pres">
      <dgm:prSet presAssocID="{D0744157-6AD8-4714-A3AC-745F0C225F92}" presName="connectorText" presStyleLbl="sibTrans1D1" presStyleIdx="4" presStyleCnt="5"/>
      <dgm:spPr/>
    </dgm:pt>
    <dgm:pt modelId="{65DE0B09-AFB0-4989-90EA-8FAE02BE11DB}" type="pres">
      <dgm:prSet presAssocID="{CD32EE57-7C7D-473E-856B-07F66652DEFA}" presName="node" presStyleLbl="node1" presStyleIdx="5" presStyleCnt="6">
        <dgm:presLayoutVars>
          <dgm:bulletEnabled val="1"/>
        </dgm:presLayoutVars>
      </dgm:prSet>
      <dgm:spPr/>
    </dgm:pt>
  </dgm:ptLst>
  <dgm:cxnLst>
    <dgm:cxn modelId="{6FC81707-0370-49EB-A755-FA656528475A}" type="presOf" srcId="{6A1A8DA6-EF1B-4C0F-88AA-5140BCEFFDB1}" destId="{C9167E1B-0971-48BD-B1D4-1880B90F329E}" srcOrd="0" destOrd="0" presId="urn:microsoft.com/office/officeart/2016/7/layout/RepeatingBendingProcessNew"/>
    <dgm:cxn modelId="{E0F0EB11-952A-43E5-A1CB-B5F1B700E828}" srcId="{5ED32E2D-B89C-4EAD-B1F2-D8A385C216B5}" destId="{648F040A-5335-45C9-9FA8-4433264E44CB}" srcOrd="4" destOrd="0" parTransId="{AE111B8B-EB13-43CE-AA12-4A5A994E52E4}" sibTransId="{D0744157-6AD8-4714-A3AC-745F0C225F92}"/>
    <dgm:cxn modelId="{A2BECD15-8ADF-4263-A0E5-2A1CB14A0797}" type="presOf" srcId="{CD32EE57-7C7D-473E-856B-07F66652DEFA}" destId="{65DE0B09-AFB0-4989-90EA-8FAE02BE11DB}" srcOrd="0" destOrd="0" presId="urn:microsoft.com/office/officeart/2016/7/layout/RepeatingBendingProcessNew"/>
    <dgm:cxn modelId="{B9A28A1D-9F9C-45FF-9033-8C50FB357583}" type="presOf" srcId="{648F040A-5335-45C9-9FA8-4433264E44CB}" destId="{16A6C521-1990-4B2B-9D70-8AA38BE133E6}" srcOrd="0" destOrd="0" presId="urn:microsoft.com/office/officeart/2016/7/layout/RepeatingBendingProcessNew"/>
    <dgm:cxn modelId="{1C541526-C7A7-404C-AEF7-5299CD80B16F}" type="presOf" srcId="{462BAD34-DAF8-4903-AAAE-20D973FD1BD0}" destId="{9E5EEADC-E82A-4365-A437-BABA54334E1A}" srcOrd="1" destOrd="0" presId="urn:microsoft.com/office/officeart/2016/7/layout/RepeatingBendingProcessNew"/>
    <dgm:cxn modelId="{E9AB5669-E68A-416A-A78C-2D0AA730FDC1}" srcId="{5ED32E2D-B89C-4EAD-B1F2-D8A385C216B5}" destId="{7702C2C6-DC0F-42D7-827E-547EC10234B6}" srcOrd="0" destOrd="0" parTransId="{AF4276BC-91EB-4D9F-898E-239A51AF1388}" sibTransId="{462BAD34-DAF8-4903-AAAE-20D973FD1BD0}"/>
    <dgm:cxn modelId="{F89F8176-57C8-4198-A983-1A057797BE5B}" srcId="{5ED32E2D-B89C-4EAD-B1F2-D8A385C216B5}" destId="{1F03C5A8-8F10-4419-A1AF-1C671A2CD245}" srcOrd="2" destOrd="0" parTransId="{12D03B62-1254-4B97-9B9A-E5950FF8EE48}" sibTransId="{8540BD95-233A-4046-B9CE-09D7710D5EB0}"/>
    <dgm:cxn modelId="{24C01F58-8D11-4915-B154-F9F5D1C04D9F}" type="presOf" srcId="{7702C2C6-DC0F-42D7-827E-547EC10234B6}" destId="{6B5A9569-D9B2-435B-837C-EE9C9D06D614}" srcOrd="0" destOrd="0" presId="urn:microsoft.com/office/officeart/2016/7/layout/RepeatingBendingProcessNew"/>
    <dgm:cxn modelId="{77A7EA59-6F2A-48AA-B159-CF2FFB34D6DC}" type="presOf" srcId="{D0744157-6AD8-4714-A3AC-745F0C225F92}" destId="{CB38DB5D-9BE3-4C16-A035-896F0585909E}" srcOrd="1" destOrd="0" presId="urn:microsoft.com/office/officeart/2016/7/layout/RepeatingBendingProcessNew"/>
    <dgm:cxn modelId="{F5D87280-C3F4-4EDA-9E98-020C5425F40B}" type="presOf" srcId="{462BAD34-DAF8-4903-AAAE-20D973FD1BD0}" destId="{8A67FDD2-83D4-4A82-A847-FE9FD8FE5162}" srcOrd="0" destOrd="0" presId="urn:microsoft.com/office/officeart/2016/7/layout/RepeatingBendingProcessNew"/>
    <dgm:cxn modelId="{9F1B4681-B40E-4988-ADCB-88A5794DE7EF}" type="presOf" srcId="{4370900C-D08D-4E10-BC7A-A759EE17313A}" destId="{F89B046E-D30F-4FE9-B80B-4A6EDCFBEF73}" srcOrd="0" destOrd="0" presId="urn:microsoft.com/office/officeart/2016/7/layout/RepeatingBendingProcessNew"/>
    <dgm:cxn modelId="{CADC2786-9268-40CC-923C-3FD54AA4CD71}" type="presOf" srcId="{8540BD95-233A-4046-B9CE-09D7710D5EB0}" destId="{53D8BB65-6C52-458A-BE59-2785B0249873}" srcOrd="1" destOrd="0" presId="urn:microsoft.com/office/officeart/2016/7/layout/RepeatingBendingProcessNew"/>
    <dgm:cxn modelId="{D1B6E088-82DC-4CC5-9E56-33F618DA03C1}" srcId="{5ED32E2D-B89C-4EAD-B1F2-D8A385C216B5}" destId="{4370900C-D08D-4E10-BC7A-A759EE17313A}" srcOrd="3" destOrd="0" parTransId="{87E64A2C-7778-4273-B48E-BB03CC4496A3}" sibTransId="{1856F70C-F492-4583-AA6C-EBBBA3454450}"/>
    <dgm:cxn modelId="{D2BF6897-8B25-487F-9193-566EA0284932}" srcId="{5ED32E2D-B89C-4EAD-B1F2-D8A385C216B5}" destId="{CD32EE57-7C7D-473E-856B-07F66652DEFA}" srcOrd="5" destOrd="0" parTransId="{0B12FFF3-20CD-4305-A261-B76B37702829}" sibTransId="{F0E3D47E-C902-43B9-B366-4BC17EA32311}"/>
    <dgm:cxn modelId="{2DB97898-E746-43A6-9F1A-F82ABC9FBB9C}" type="presOf" srcId="{1856F70C-F492-4583-AA6C-EBBBA3454450}" destId="{B73C9F44-C7B4-4BEE-AE19-9173DB179F0D}" srcOrd="1" destOrd="0" presId="urn:microsoft.com/office/officeart/2016/7/layout/RepeatingBendingProcessNew"/>
    <dgm:cxn modelId="{392AC79A-F6B4-4D40-9006-06F0208A024F}" srcId="{5ED32E2D-B89C-4EAD-B1F2-D8A385C216B5}" destId="{6A1A8DA6-EF1B-4C0F-88AA-5140BCEFFDB1}" srcOrd="1" destOrd="0" parTransId="{331319DF-EF06-4A15-AC10-F34CB9186D1B}" sibTransId="{37519B1E-807D-418A-ABBB-02B5BD678084}"/>
    <dgm:cxn modelId="{8A1406AB-041C-4AA1-BD30-261154F93E41}" type="presOf" srcId="{37519B1E-807D-418A-ABBB-02B5BD678084}" destId="{EF7F1D3C-BDD4-416C-B14C-85B00E96FBEF}" srcOrd="0" destOrd="0" presId="urn:microsoft.com/office/officeart/2016/7/layout/RepeatingBendingProcessNew"/>
    <dgm:cxn modelId="{C8EDF2B4-E419-4FA7-B028-4246DF754732}" type="presOf" srcId="{5ED32E2D-B89C-4EAD-B1F2-D8A385C216B5}" destId="{F6C83627-5E79-4CAB-A068-8D5EBCEF1E76}" srcOrd="0" destOrd="0" presId="urn:microsoft.com/office/officeart/2016/7/layout/RepeatingBendingProcessNew"/>
    <dgm:cxn modelId="{B0A069BF-6950-4D36-9F5C-E57FD41E7055}" type="presOf" srcId="{37519B1E-807D-418A-ABBB-02B5BD678084}" destId="{7749B58F-06D1-4FE9-BFDB-76BA42D3CDAC}" srcOrd="1" destOrd="0" presId="urn:microsoft.com/office/officeart/2016/7/layout/RepeatingBendingProcessNew"/>
    <dgm:cxn modelId="{296419CA-3C9B-44FD-8C83-32F29EE10722}" type="presOf" srcId="{1856F70C-F492-4583-AA6C-EBBBA3454450}" destId="{8E7545B7-8727-4F99-B282-0E1EAA0D3F02}" srcOrd="0" destOrd="0" presId="urn:microsoft.com/office/officeart/2016/7/layout/RepeatingBendingProcessNew"/>
    <dgm:cxn modelId="{F12A75D0-F486-48DC-BB51-61D979326534}" type="presOf" srcId="{D0744157-6AD8-4714-A3AC-745F0C225F92}" destId="{E27054A6-923F-4EFA-9913-75EA188FD80F}" srcOrd="0" destOrd="0" presId="urn:microsoft.com/office/officeart/2016/7/layout/RepeatingBendingProcessNew"/>
    <dgm:cxn modelId="{59A8A4E8-E98B-4E2D-87DE-AEBCFCE7A0A8}" type="presOf" srcId="{8540BD95-233A-4046-B9CE-09D7710D5EB0}" destId="{8A08D28A-BAA9-4524-9D64-172576A07703}" srcOrd="0" destOrd="0" presId="urn:microsoft.com/office/officeart/2016/7/layout/RepeatingBendingProcessNew"/>
    <dgm:cxn modelId="{B978BDEE-8B55-44D7-AE2F-7986C559B8DE}" type="presOf" srcId="{1F03C5A8-8F10-4419-A1AF-1C671A2CD245}" destId="{4384C02C-1DC0-4085-A577-979F5B8786D3}" srcOrd="0" destOrd="0" presId="urn:microsoft.com/office/officeart/2016/7/layout/RepeatingBendingProcessNew"/>
    <dgm:cxn modelId="{6B4B2EC5-FBFE-44DA-B97E-A95FD29540F2}" type="presParOf" srcId="{F6C83627-5E79-4CAB-A068-8D5EBCEF1E76}" destId="{6B5A9569-D9B2-435B-837C-EE9C9D06D614}" srcOrd="0" destOrd="0" presId="urn:microsoft.com/office/officeart/2016/7/layout/RepeatingBendingProcessNew"/>
    <dgm:cxn modelId="{F788617E-D25A-4567-9231-1D3D55C11DD3}" type="presParOf" srcId="{F6C83627-5E79-4CAB-A068-8D5EBCEF1E76}" destId="{8A67FDD2-83D4-4A82-A847-FE9FD8FE5162}" srcOrd="1" destOrd="0" presId="urn:microsoft.com/office/officeart/2016/7/layout/RepeatingBendingProcessNew"/>
    <dgm:cxn modelId="{B400FCDF-45FD-4728-B693-1E6FBD922FDC}" type="presParOf" srcId="{8A67FDD2-83D4-4A82-A847-FE9FD8FE5162}" destId="{9E5EEADC-E82A-4365-A437-BABA54334E1A}" srcOrd="0" destOrd="0" presId="urn:microsoft.com/office/officeart/2016/7/layout/RepeatingBendingProcessNew"/>
    <dgm:cxn modelId="{37C1C488-5B2F-4743-B94E-8213EC1ACD56}" type="presParOf" srcId="{F6C83627-5E79-4CAB-A068-8D5EBCEF1E76}" destId="{C9167E1B-0971-48BD-B1D4-1880B90F329E}" srcOrd="2" destOrd="0" presId="urn:microsoft.com/office/officeart/2016/7/layout/RepeatingBendingProcessNew"/>
    <dgm:cxn modelId="{79AE97D8-1931-4395-8A33-6C22D26466DA}" type="presParOf" srcId="{F6C83627-5E79-4CAB-A068-8D5EBCEF1E76}" destId="{EF7F1D3C-BDD4-416C-B14C-85B00E96FBEF}" srcOrd="3" destOrd="0" presId="urn:microsoft.com/office/officeart/2016/7/layout/RepeatingBendingProcessNew"/>
    <dgm:cxn modelId="{48DA4C2B-1784-4EB7-AEBD-DE790E56480C}" type="presParOf" srcId="{EF7F1D3C-BDD4-416C-B14C-85B00E96FBEF}" destId="{7749B58F-06D1-4FE9-BFDB-76BA42D3CDAC}" srcOrd="0" destOrd="0" presId="urn:microsoft.com/office/officeart/2016/7/layout/RepeatingBendingProcessNew"/>
    <dgm:cxn modelId="{3F558DC7-5776-454A-A6E6-9A39464C281E}" type="presParOf" srcId="{F6C83627-5E79-4CAB-A068-8D5EBCEF1E76}" destId="{4384C02C-1DC0-4085-A577-979F5B8786D3}" srcOrd="4" destOrd="0" presId="urn:microsoft.com/office/officeart/2016/7/layout/RepeatingBendingProcessNew"/>
    <dgm:cxn modelId="{3661D953-0B25-4184-8AF5-BA9E711CC759}" type="presParOf" srcId="{F6C83627-5E79-4CAB-A068-8D5EBCEF1E76}" destId="{8A08D28A-BAA9-4524-9D64-172576A07703}" srcOrd="5" destOrd="0" presId="urn:microsoft.com/office/officeart/2016/7/layout/RepeatingBendingProcessNew"/>
    <dgm:cxn modelId="{67E50635-549F-4FAC-AA75-0E9E0C0B2044}" type="presParOf" srcId="{8A08D28A-BAA9-4524-9D64-172576A07703}" destId="{53D8BB65-6C52-458A-BE59-2785B0249873}" srcOrd="0" destOrd="0" presId="urn:microsoft.com/office/officeart/2016/7/layout/RepeatingBendingProcessNew"/>
    <dgm:cxn modelId="{A98EDEC2-4E5D-4B50-95D4-7A63993E4F90}" type="presParOf" srcId="{F6C83627-5E79-4CAB-A068-8D5EBCEF1E76}" destId="{F89B046E-D30F-4FE9-B80B-4A6EDCFBEF73}" srcOrd="6" destOrd="0" presId="urn:microsoft.com/office/officeart/2016/7/layout/RepeatingBendingProcessNew"/>
    <dgm:cxn modelId="{3ADC9979-69B7-4AD7-B32A-538FC8839BD8}" type="presParOf" srcId="{F6C83627-5E79-4CAB-A068-8D5EBCEF1E76}" destId="{8E7545B7-8727-4F99-B282-0E1EAA0D3F02}" srcOrd="7" destOrd="0" presId="urn:microsoft.com/office/officeart/2016/7/layout/RepeatingBendingProcessNew"/>
    <dgm:cxn modelId="{B146CBBF-AFC1-4C19-AE5F-596EBC4053EA}" type="presParOf" srcId="{8E7545B7-8727-4F99-B282-0E1EAA0D3F02}" destId="{B73C9F44-C7B4-4BEE-AE19-9173DB179F0D}" srcOrd="0" destOrd="0" presId="urn:microsoft.com/office/officeart/2016/7/layout/RepeatingBendingProcessNew"/>
    <dgm:cxn modelId="{E62DFF5C-64DC-4565-BD11-A4A404A39ECB}" type="presParOf" srcId="{F6C83627-5E79-4CAB-A068-8D5EBCEF1E76}" destId="{16A6C521-1990-4B2B-9D70-8AA38BE133E6}" srcOrd="8" destOrd="0" presId="urn:microsoft.com/office/officeart/2016/7/layout/RepeatingBendingProcessNew"/>
    <dgm:cxn modelId="{79B9349D-0801-441B-8644-EE3F6D5124AE}" type="presParOf" srcId="{F6C83627-5E79-4CAB-A068-8D5EBCEF1E76}" destId="{E27054A6-923F-4EFA-9913-75EA188FD80F}" srcOrd="9" destOrd="0" presId="urn:microsoft.com/office/officeart/2016/7/layout/RepeatingBendingProcessNew"/>
    <dgm:cxn modelId="{3821739E-026E-4A71-A4CF-39A37ACF4F58}" type="presParOf" srcId="{E27054A6-923F-4EFA-9913-75EA188FD80F}" destId="{CB38DB5D-9BE3-4C16-A035-896F0585909E}" srcOrd="0" destOrd="0" presId="urn:microsoft.com/office/officeart/2016/7/layout/RepeatingBendingProcessNew"/>
    <dgm:cxn modelId="{F643D4A4-CEB7-4592-9B90-844ED0FB5670}" type="presParOf" srcId="{F6C83627-5E79-4CAB-A068-8D5EBCEF1E76}" destId="{65DE0B09-AFB0-4989-90EA-8FAE02BE11DB}" srcOrd="10" destOrd="0" presId="urn:microsoft.com/office/officeart/2016/7/layout/RepeatingBendingProcessNew"/>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F895BE-5285-4904-B237-609539DA5EC8}" type="doc">
      <dgm:prSet loTypeId="urn:microsoft.com/office/officeart/2005/8/layout/cycle1" loCatId="cycle" qsTypeId="urn:microsoft.com/office/officeart/2005/8/quickstyle/simple1" qsCatId="simple" csTypeId="urn:microsoft.com/office/officeart/2005/8/colors/accent1_2" csCatId="accent1"/>
      <dgm:spPr/>
      <dgm:t>
        <a:bodyPr/>
        <a:lstStyle/>
        <a:p>
          <a:endParaRPr lang="en-US"/>
        </a:p>
      </dgm:t>
    </dgm:pt>
    <dgm:pt modelId="{44D40B91-5481-4C2B-84CC-FF55EFBD22D2}">
      <dgm:prSet/>
      <dgm:spPr/>
      <dgm:t>
        <a:bodyPr/>
        <a:lstStyle/>
        <a:p>
          <a:r>
            <a:rPr lang="en-GB"/>
            <a:t>At Serenity we believe:</a:t>
          </a:r>
          <a:endParaRPr lang="en-US"/>
        </a:p>
      </dgm:t>
    </dgm:pt>
    <dgm:pt modelId="{D16DC1C5-C8E5-453A-8223-D76A6555493A}" type="parTrans" cxnId="{4AD5413E-AA0D-458B-BBF8-3936772D9DCC}">
      <dgm:prSet/>
      <dgm:spPr/>
      <dgm:t>
        <a:bodyPr/>
        <a:lstStyle/>
        <a:p>
          <a:endParaRPr lang="en-US"/>
        </a:p>
      </dgm:t>
    </dgm:pt>
    <dgm:pt modelId="{A9931E35-F9C1-43C2-8728-650704F62BDD}" type="sibTrans" cxnId="{4AD5413E-AA0D-458B-BBF8-3936772D9DCC}">
      <dgm:prSet/>
      <dgm:spPr/>
      <dgm:t>
        <a:bodyPr/>
        <a:lstStyle/>
        <a:p>
          <a:endParaRPr lang="en-US"/>
        </a:p>
      </dgm:t>
    </dgm:pt>
    <dgm:pt modelId="{F9234C06-D6FA-4AE0-A7E2-44A1CE6B4274}">
      <dgm:prSet/>
      <dgm:spPr/>
      <dgm:t>
        <a:bodyPr/>
        <a:lstStyle/>
        <a:p>
          <a:r>
            <a:rPr lang="en-GB"/>
            <a:t>Behaviour is communication.</a:t>
          </a:r>
          <a:endParaRPr lang="en-US"/>
        </a:p>
      </dgm:t>
    </dgm:pt>
    <dgm:pt modelId="{AD24A054-B42D-4AD2-87AB-011BBC461987}" type="parTrans" cxnId="{C09D2813-33D0-4F0C-8ECC-1EC514C05DAC}">
      <dgm:prSet/>
      <dgm:spPr/>
      <dgm:t>
        <a:bodyPr/>
        <a:lstStyle/>
        <a:p>
          <a:endParaRPr lang="en-US"/>
        </a:p>
      </dgm:t>
    </dgm:pt>
    <dgm:pt modelId="{7EE8745D-ED0A-42B5-B2A0-B900CCC0B9F5}" type="sibTrans" cxnId="{C09D2813-33D0-4F0C-8ECC-1EC514C05DAC}">
      <dgm:prSet/>
      <dgm:spPr/>
      <dgm:t>
        <a:bodyPr/>
        <a:lstStyle/>
        <a:p>
          <a:endParaRPr lang="en-US"/>
        </a:p>
      </dgm:t>
    </dgm:pt>
    <dgm:pt modelId="{F3FC3C1E-A47D-45A9-A8A8-64EC6C813C51}">
      <dgm:prSet/>
      <dgm:spPr/>
      <dgm:t>
        <a:bodyPr/>
        <a:lstStyle/>
        <a:p>
          <a:r>
            <a:rPr lang="en-GB"/>
            <a:t>Children may communicate through behaviour when they are:</a:t>
          </a:r>
          <a:endParaRPr lang="en-US"/>
        </a:p>
      </dgm:t>
    </dgm:pt>
    <dgm:pt modelId="{1986E2E3-F37D-4BDB-928A-626AAA0F284A}" type="parTrans" cxnId="{6C08CD42-29F6-457A-A99D-D0819194E476}">
      <dgm:prSet/>
      <dgm:spPr/>
      <dgm:t>
        <a:bodyPr/>
        <a:lstStyle/>
        <a:p>
          <a:endParaRPr lang="en-US"/>
        </a:p>
      </dgm:t>
    </dgm:pt>
    <dgm:pt modelId="{1DC99068-791F-48CF-B237-CE4634C8C934}" type="sibTrans" cxnId="{6C08CD42-29F6-457A-A99D-D0819194E476}">
      <dgm:prSet/>
      <dgm:spPr/>
      <dgm:t>
        <a:bodyPr/>
        <a:lstStyle/>
        <a:p>
          <a:endParaRPr lang="en-US"/>
        </a:p>
      </dgm:t>
    </dgm:pt>
    <dgm:pt modelId="{AD4BA51B-A1E7-44AE-8D70-90A0F1D0F8A5}">
      <dgm:prSet/>
      <dgm:spPr/>
      <dgm:t>
        <a:bodyPr/>
        <a:lstStyle/>
        <a:p>
          <a:r>
            <a:rPr lang="en-GB"/>
            <a:t>Anxious </a:t>
          </a:r>
          <a:endParaRPr lang="en-US"/>
        </a:p>
      </dgm:t>
    </dgm:pt>
    <dgm:pt modelId="{9942346F-61C8-4D96-BC52-A58C0D14D936}" type="parTrans" cxnId="{B511A3B4-4A47-4B7C-8D14-D30550CC6621}">
      <dgm:prSet/>
      <dgm:spPr/>
      <dgm:t>
        <a:bodyPr/>
        <a:lstStyle/>
        <a:p>
          <a:endParaRPr lang="en-US"/>
        </a:p>
      </dgm:t>
    </dgm:pt>
    <dgm:pt modelId="{B902E63A-6576-48A8-BEDA-2B100D67308E}" type="sibTrans" cxnId="{B511A3B4-4A47-4B7C-8D14-D30550CC6621}">
      <dgm:prSet/>
      <dgm:spPr/>
      <dgm:t>
        <a:bodyPr/>
        <a:lstStyle/>
        <a:p>
          <a:endParaRPr lang="en-US"/>
        </a:p>
      </dgm:t>
    </dgm:pt>
    <dgm:pt modelId="{19C63F61-DEE3-4AB5-8C6D-A0915B5B6A0C}">
      <dgm:prSet/>
      <dgm:spPr/>
      <dgm:t>
        <a:bodyPr/>
        <a:lstStyle/>
        <a:p>
          <a:r>
            <a:rPr lang="en-GB"/>
            <a:t>Overwhelmed </a:t>
          </a:r>
          <a:endParaRPr lang="en-US"/>
        </a:p>
      </dgm:t>
    </dgm:pt>
    <dgm:pt modelId="{DD5B6518-2748-416A-A9FB-E2129FD89739}" type="parTrans" cxnId="{1C9D8A8A-F765-4650-98F9-B2AA18A7F810}">
      <dgm:prSet/>
      <dgm:spPr/>
      <dgm:t>
        <a:bodyPr/>
        <a:lstStyle/>
        <a:p>
          <a:endParaRPr lang="en-US"/>
        </a:p>
      </dgm:t>
    </dgm:pt>
    <dgm:pt modelId="{50E91A00-B542-4C7C-8F25-CF2CB2B23266}" type="sibTrans" cxnId="{1C9D8A8A-F765-4650-98F9-B2AA18A7F810}">
      <dgm:prSet/>
      <dgm:spPr/>
      <dgm:t>
        <a:bodyPr/>
        <a:lstStyle/>
        <a:p>
          <a:endParaRPr lang="en-US"/>
        </a:p>
      </dgm:t>
    </dgm:pt>
    <dgm:pt modelId="{4F412A07-E9C5-4ABC-8960-0AA65FD827B0}">
      <dgm:prSet/>
      <dgm:spPr/>
      <dgm:t>
        <a:bodyPr/>
        <a:lstStyle/>
        <a:p>
          <a:r>
            <a:rPr lang="en-GB"/>
            <a:t>Frustrated </a:t>
          </a:r>
          <a:endParaRPr lang="en-US"/>
        </a:p>
      </dgm:t>
    </dgm:pt>
    <dgm:pt modelId="{E35EEE67-1956-4520-883D-BEBA632F6220}" type="parTrans" cxnId="{C075B378-D5B2-442D-BD4E-C99508EC25D0}">
      <dgm:prSet/>
      <dgm:spPr/>
      <dgm:t>
        <a:bodyPr/>
        <a:lstStyle/>
        <a:p>
          <a:endParaRPr lang="en-US"/>
        </a:p>
      </dgm:t>
    </dgm:pt>
    <dgm:pt modelId="{F588257A-D0D2-4443-B3D5-807EA2830CC3}" type="sibTrans" cxnId="{C075B378-D5B2-442D-BD4E-C99508EC25D0}">
      <dgm:prSet/>
      <dgm:spPr/>
      <dgm:t>
        <a:bodyPr/>
        <a:lstStyle/>
        <a:p>
          <a:endParaRPr lang="en-US"/>
        </a:p>
      </dgm:t>
    </dgm:pt>
    <dgm:pt modelId="{52924CD9-09D4-4ED7-BC51-E95EEB51E70F}">
      <dgm:prSet/>
      <dgm:spPr/>
      <dgm:t>
        <a:bodyPr/>
        <a:lstStyle/>
        <a:p>
          <a:r>
            <a:rPr lang="en-GB"/>
            <a:t>Dysregulated </a:t>
          </a:r>
          <a:endParaRPr lang="en-US"/>
        </a:p>
      </dgm:t>
    </dgm:pt>
    <dgm:pt modelId="{948DDCF9-3725-408A-84BF-9FAA9DEB3710}" type="parTrans" cxnId="{20793247-0C34-40F1-B2FA-6BAAC40191F6}">
      <dgm:prSet/>
      <dgm:spPr/>
      <dgm:t>
        <a:bodyPr/>
        <a:lstStyle/>
        <a:p>
          <a:endParaRPr lang="en-US"/>
        </a:p>
      </dgm:t>
    </dgm:pt>
    <dgm:pt modelId="{92C985DB-1576-4ED5-8026-5026C2B41528}" type="sibTrans" cxnId="{20793247-0C34-40F1-B2FA-6BAAC40191F6}">
      <dgm:prSet/>
      <dgm:spPr/>
      <dgm:t>
        <a:bodyPr/>
        <a:lstStyle/>
        <a:p>
          <a:endParaRPr lang="en-US"/>
        </a:p>
      </dgm:t>
    </dgm:pt>
    <dgm:pt modelId="{64C1B999-BF2A-4B39-B7AA-E1DA90BECEB1}">
      <dgm:prSet/>
      <dgm:spPr/>
      <dgm:t>
        <a:bodyPr/>
        <a:lstStyle/>
        <a:p>
          <a:r>
            <a:rPr lang="en-GB"/>
            <a:t>Unable to express their needs </a:t>
          </a:r>
          <a:endParaRPr lang="en-US"/>
        </a:p>
      </dgm:t>
    </dgm:pt>
    <dgm:pt modelId="{091395BF-89A7-4C22-8FEB-D9587AC93814}" type="parTrans" cxnId="{4C02357E-D886-4320-9C08-E39A51E1DBA3}">
      <dgm:prSet/>
      <dgm:spPr/>
      <dgm:t>
        <a:bodyPr/>
        <a:lstStyle/>
        <a:p>
          <a:endParaRPr lang="en-US"/>
        </a:p>
      </dgm:t>
    </dgm:pt>
    <dgm:pt modelId="{6546186F-0536-4ED5-9753-74838390B9C8}" type="sibTrans" cxnId="{4C02357E-D886-4320-9C08-E39A51E1DBA3}">
      <dgm:prSet/>
      <dgm:spPr/>
      <dgm:t>
        <a:bodyPr/>
        <a:lstStyle/>
        <a:p>
          <a:endParaRPr lang="en-US"/>
        </a:p>
      </dgm:t>
    </dgm:pt>
    <dgm:pt modelId="{A821739A-816B-47A0-9627-F5C496F6E366}">
      <dgm:prSet/>
      <dgm:spPr/>
      <dgm:t>
        <a:bodyPr/>
        <a:lstStyle/>
        <a:p>
          <a:r>
            <a:rPr lang="en-GB"/>
            <a:t>Our role is to understand the reason behind the behaviour rather than simply react to it.</a:t>
          </a:r>
          <a:endParaRPr lang="en-US"/>
        </a:p>
      </dgm:t>
    </dgm:pt>
    <dgm:pt modelId="{B5C06B7A-5BA3-4AB5-A39F-3668104F5318}" type="parTrans" cxnId="{8A584D21-A59D-4EA2-A5C1-95E5D22F2D3C}">
      <dgm:prSet/>
      <dgm:spPr/>
      <dgm:t>
        <a:bodyPr/>
        <a:lstStyle/>
        <a:p>
          <a:endParaRPr lang="en-US"/>
        </a:p>
      </dgm:t>
    </dgm:pt>
    <dgm:pt modelId="{21C06346-5993-4DDE-A76A-D577571E93E7}" type="sibTrans" cxnId="{8A584D21-A59D-4EA2-A5C1-95E5D22F2D3C}">
      <dgm:prSet/>
      <dgm:spPr/>
      <dgm:t>
        <a:bodyPr/>
        <a:lstStyle/>
        <a:p>
          <a:endParaRPr lang="en-US"/>
        </a:p>
      </dgm:t>
    </dgm:pt>
    <dgm:pt modelId="{4EE2AF84-8B50-4971-AED5-6A250CECD463}" type="pres">
      <dgm:prSet presAssocID="{34F895BE-5285-4904-B237-609539DA5EC8}" presName="cycle" presStyleCnt="0">
        <dgm:presLayoutVars>
          <dgm:dir/>
          <dgm:resizeHandles val="exact"/>
        </dgm:presLayoutVars>
      </dgm:prSet>
      <dgm:spPr/>
    </dgm:pt>
    <dgm:pt modelId="{F6D67A36-0FC8-4C8C-AD40-D630FF039706}" type="pres">
      <dgm:prSet presAssocID="{44D40B91-5481-4C2B-84CC-FF55EFBD22D2}" presName="dummy" presStyleCnt="0"/>
      <dgm:spPr/>
    </dgm:pt>
    <dgm:pt modelId="{EC7A15D6-DF3A-484E-A8BD-CB243B07BBA3}" type="pres">
      <dgm:prSet presAssocID="{44D40B91-5481-4C2B-84CC-FF55EFBD22D2}" presName="node" presStyleLbl="revTx" presStyleIdx="0" presStyleCnt="4">
        <dgm:presLayoutVars>
          <dgm:bulletEnabled val="1"/>
        </dgm:presLayoutVars>
      </dgm:prSet>
      <dgm:spPr/>
    </dgm:pt>
    <dgm:pt modelId="{7CD51CFC-A4E2-4DDD-BA92-D4FF9A37C8BD}" type="pres">
      <dgm:prSet presAssocID="{A9931E35-F9C1-43C2-8728-650704F62BDD}" presName="sibTrans" presStyleLbl="node1" presStyleIdx="0" presStyleCnt="4"/>
      <dgm:spPr/>
    </dgm:pt>
    <dgm:pt modelId="{F434796A-C5C0-425A-9E20-B19DA5E4BEE6}" type="pres">
      <dgm:prSet presAssocID="{F9234C06-D6FA-4AE0-A7E2-44A1CE6B4274}" presName="dummy" presStyleCnt="0"/>
      <dgm:spPr/>
    </dgm:pt>
    <dgm:pt modelId="{5385B6D0-8F4C-4BAD-84AF-E3B4D0CDA43E}" type="pres">
      <dgm:prSet presAssocID="{F9234C06-D6FA-4AE0-A7E2-44A1CE6B4274}" presName="node" presStyleLbl="revTx" presStyleIdx="1" presStyleCnt="4">
        <dgm:presLayoutVars>
          <dgm:bulletEnabled val="1"/>
        </dgm:presLayoutVars>
      </dgm:prSet>
      <dgm:spPr/>
    </dgm:pt>
    <dgm:pt modelId="{0BE44E44-3EF2-4E21-A99F-DBC5AB4F02EE}" type="pres">
      <dgm:prSet presAssocID="{7EE8745D-ED0A-42B5-B2A0-B900CCC0B9F5}" presName="sibTrans" presStyleLbl="node1" presStyleIdx="1" presStyleCnt="4"/>
      <dgm:spPr/>
    </dgm:pt>
    <dgm:pt modelId="{377AD469-C434-48C4-AC66-658E4244C699}" type="pres">
      <dgm:prSet presAssocID="{F3FC3C1E-A47D-45A9-A8A8-64EC6C813C51}" presName="dummy" presStyleCnt="0"/>
      <dgm:spPr/>
    </dgm:pt>
    <dgm:pt modelId="{E3DF68AE-FF9F-4552-B1E4-A359085E7F12}" type="pres">
      <dgm:prSet presAssocID="{F3FC3C1E-A47D-45A9-A8A8-64EC6C813C51}" presName="node" presStyleLbl="revTx" presStyleIdx="2" presStyleCnt="4">
        <dgm:presLayoutVars>
          <dgm:bulletEnabled val="1"/>
        </dgm:presLayoutVars>
      </dgm:prSet>
      <dgm:spPr/>
    </dgm:pt>
    <dgm:pt modelId="{74430E21-2167-4EE5-BEB5-4D95AE370C7C}" type="pres">
      <dgm:prSet presAssocID="{1DC99068-791F-48CF-B237-CE4634C8C934}" presName="sibTrans" presStyleLbl="node1" presStyleIdx="2" presStyleCnt="4"/>
      <dgm:spPr/>
    </dgm:pt>
    <dgm:pt modelId="{24A0131A-E58A-4632-BC4B-6D8576FA8ABE}" type="pres">
      <dgm:prSet presAssocID="{A821739A-816B-47A0-9627-F5C496F6E366}" presName="dummy" presStyleCnt="0"/>
      <dgm:spPr/>
    </dgm:pt>
    <dgm:pt modelId="{F345C1BD-C5BC-4874-8A88-4B383ED8D4D3}" type="pres">
      <dgm:prSet presAssocID="{A821739A-816B-47A0-9627-F5C496F6E366}" presName="node" presStyleLbl="revTx" presStyleIdx="3" presStyleCnt="4">
        <dgm:presLayoutVars>
          <dgm:bulletEnabled val="1"/>
        </dgm:presLayoutVars>
      </dgm:prSet>
      <dgm:spPr/>
    </dgm:pt>
    <dgm:pt modelId="{6B34570C-A4A1-45DA-819C-2D816BCB888C}" type="pres">
      <dgm:prSet presAssocID="{21C06346-5993-4DDE-A76A-D577571E93E7}" presName="sibTrans" presStyleLbl="node1" presStyleIdx="3" presStyleCnt="4"/>
      <dgm:spPr/>
    </dgm:pt>
  </dgm:ptLst>
  <dgm:cxnLst>
    <dgm:cxn modelId="{54936F00-BB0A-4523-85D7-FB6742876D73}" type="presOf" srcId="{44D40B91-5481-4C2B-84CC-FF55EFBD22D2}" destId="{EC7A15D6-DF3A-484E-A8BD-CB243B07BBA3}" srcOrd="0" destOrd="0" presId="urn:microsoft.com/office/officeart/2005/8/layout/cycle1"/>
    <dgm:cxn modelId="{C09D2813-33D0-4F0C-8ECC-1EC514C05DAC}" srcId="{34F895BE-5285-4904-B237-609539DA5EC8}" destId="{F9234C06-D6FA-4AE0-A7E2-44A1CE6B4274}" srcOrd="1" destOrd="0" parTransId="{AD24A054-B42D-4AD2-87AB-011BBC461987}" sibTransId="{7EE8745D-ED0A-42B5-B2A0-B900CCC0B9F5}"/>
    <dgm:cxn modelId="{4BC3FA17-E644-42CA-9DD9-19B403EDB6B3}" type="presOf" srcId="{34F895BE-5285-4904-B237-609539DA5EC8}" destId="{4EE2AF84-8B50-4971-AED5-6A250CECD463}" srcOrd="0" destOrd="0" presId="urn:microsoft.com/office/officeart/2005/8/layout/cycle1"/>
    <dgm:cxn modelId="{8A584D21-A59D-4EA2-A5C1-95E5D22F2D3C}" srcId="{34F895BE-5285-4904-B237-609539DA5EC8}" destId="{A821739A-816B-47A0-9627-F5C496F6E366}" srcOrd="3" destOrd="0" parTransId="{B5C06B7A-5BA3-4AB5-A39F-3668104F5318}" sibTransId="{21C06346-5993-4DDE-A76A-D577571E93E7}"/>
    <dgm:cxn modelId="{0A92CB23-BE57-495C-B805-B83CAF33F419}" type="presOf" srcId="{52924CD9-09D4-4ED7-BC51-E95EEB51E70F}" destId="{E3DF68AE-FF9F-4552-B1E4-A359085E7F12}" srcOrd="0" destOrd="4" presId="urn:microsoft.com/office/officeart/2005/8/layout/cycle1"/>
    <dgm:cxn modelId="{A9A72524-37FF-495F-A3BF-3D61D6A06DCE}" type="presOf" srcId="{64C1B999-BF2A-4B39-B7AA-E1DA90BECEB1}" destId="{E3DF68AE-FF9F-4552-B1E4-A359085E7F12}" srcOrd="0" destOrd="5" presId="urn:microsoft.com/office/officeart/2005/8/layout/cycle1"/>
    <dgm:cxn modelId="{1D3AE626-F66F-475F-99D8-DF972D893544}" type="presOf" srcId="{7EE8745D-ED0A-42B5-B2A0-B900CCC0B9F5}" destId="{0BE44E44-3EF2-4E21-A99F-DBC5AB4F02EE}" srcOrd="0" destOrd="0" presId="urn:microsoft.com/office/officeart/2005/8/layout/cycle1"/>
    <dgm:cxn modelId="{4AD5413E-AA0D-458B-BBF8-3936772D9DCC}" srcId="{34F895BE-5285-4904-B237-609539DA5EC8}" destId="{44D40B91-5481-4C2B-84CC-FF55EFBD22D2}" srcOrd="0" destOrd="0" parTransId="{D16DC1C5-C8E5-453A-8223-D76A6555493A}" sibTransId="{A9931E35-F9C1-43C2-8728-650704F62BDD}"/>
    <dgm:cxn modelId="{A9D34A3F-D1B5-4C34-9160-C9A13B6E0A83}" type="presOf" srcId="{19C63F61-DEE3-4AB5-8C6D-A0915B5B6A0C}" destId="{E3DF68AE-FF9F-4552-B1E4-A359085E7F12}" srcOrd="0" destOrd="2" presId="urn:microsoft.com/office/officeart/2005/8/layout/cycle1"/>
    <dgm:cxn modelId="{6C08CD42-29F6-457A-A99D-D0819194E476}" srcId="{34F895BE-5285-4904-B237-609539DA5EC8}" destId="{F3FC3C1E-A47D-45A9-A8A8-64EC6C813C51}" srcOrd="2" destOrd="0" parTransId="{1986E2E3-F37D-4BDB-928A-626AAA0F284A}" sibTransId="{1DC99068-791F-48CF-B237-CE4634C8C934}"/>
    <dgm:cxn modelId="{AB365165-1648-4FA9-A67D-2130ACD4DDD2}" type="presOf" srcId="{AD4BA51B-A1E7-44AE-8D70-90A0F1D0F8A5}" destId="{E3DF68AE-FF9F-4552-B1E4-A359085E7F12}" srcOrd="0" destOrd="1" presId="urn:microsoft.com/office/officeart/2005/8/layout/cycle1"/>
    <dgm:cxn modelId="{20793247-0C34-40F1-B2FA-6BAAC40191F6}" srcId="{F3FC3C1E-A47D-45A9-A8A8-64EC6C813C51}" destId="{52924CD9-09D4-4ED7-BC51-E95EEB51E70F}" srcOrd="3" destOrd="0" parTransId="{948DDCF9-3725-408A-84BF-9FAA9DEB3710}" sibTransId="{92C985DB-1576-4ED5-8026-5026C2B41528}"/>
    <dgm:cxn modelId="{1251E06B-7AED-4CDF-8FA3-C93F34543F13}" type="presOf" srcId="{21C06346-5993-4DDE-A76A-D577571E93E7}" destId="{6B34570C-A4A1-45DA-819C-2D816BCB888C}" srcOrd="0" destOrd="0" presId="urn:microsoft.com/office/officeart/2005/8/layout/cycle1"/>
    <dgm:cxn modelId="{E235C36C-B253-45C0-946B-D7F58AD159A7}" type="presOf" srcId="{F9234C06-D6FA-4AE0-A7E2-44A1CE6B4274}" destId="{5385B6D0-8F4C-4BAD-84AF-E3B4D0CDA43E}" srcOrd="0" destOrd="0" presId="urn:microsoft.com/office/officeart/2005/8/layout/cycle1"/>
    <dgm:cxn modelId="{2C19FA6C-63A6-4437-B7BD-0A015D601881}" type="presOf" srcId="{A821739A-816B-47A0-9627-F5C496F6E366}" destId="{F345C1BD-C5BC-4874-8A88-4B383ED8D4D3}" srcOrd="0" destOrd="0" presId="urn:microsoft.com/office/officeart/2005/8/layout/cycle1"/>
    <dgm:cxn modelId="{C075B378-D5B2-442D-BD4E-C99508EC25D0}" srcId="{F3FC3C1E-A47D-45A9-A8A8-64EC6C813C51}" destId="{4F412A07-E9C5-4ABC-8960-0AA65FD827B0}" srcOrd="2" destOrd="0" parTransId="{E35EEE67-1956-4520-883D-BEBA632F6220}" sibTransId="{F588257A-D0D2-4443-B3D5-807EA2830CC3}"/>
    <dgm:cxn modelId="{4C02357E-D886-4320-9C08-E39A51E1DBA3}" srcId="{F3FC3C1E-A47D-45A9-A8A8-64EC6C813C51}" destId="{64C1B999-BF2A-4B39-B7AA-E1DA90BECEB1}" srcOrd="4" destOrd="0" parTransId="{091395BF-89A7-4C22-8FEB-D9587AC93814}" sibTransId="{6546186F-0536-4ED5-9753-74838390B9C8}"/>
    <dgm:cxn modelId="{02DD6786-6B66-4303-9A3A-72E36C6D3BED}" type="presOf" srcId="{1DC99068-791F-48CF-B237-CE4634C8C934}" destId="{74430E21-2167-4EE5-BEB5-4D95AE370C7C}" srcOrd="0" destOrd="0" presId="urn:microsoft.com/office/officeart/2005/8/layout/cycle1"/>
    <dgm:cxn modelId="{1C9D8A8A-F765-4650-98F9-B2AA18A7F810}" srcId="{F3FC3C1E-A47D-45A9-A8A8-64EC6C813C51}" destId="{19C63F61-DEE3-4AB5-8C6D-A0915B5B6A0C}" srcOrd="1" destOrd="0" parTransId="{DD5B6518-2748-416A-A9FB-E2129FD89739}" sibTransId="{50E91A00-B542-4C7C-8F25-CF2CB2B23266}"/>
    <dgm:cxn modelId="{7A12CAAD-C593-41DE-ADE0-4F0C574D927D}" type="presOf" srcId="{4F412A07-E9C5-4ABC-8960-0AA65FD827B0}" destId="{E3DF68AE-FF9F-4552-B1E4-A359085E7F12}" srcOrd="0" destOrd="3" presId="urn:microsoft.com/office/officeart/2005/8/layout/cycle1"/>
    <dgm:cxn modelId="{B511A3B4-4A47-4B7C-8D14-D30550CC6621}" srcId="{F3FC3C1E-A47D-45A9-A8A8-64EC6C813C51}" destId="{AD4BA51B-A1E7-44AE-8D70-90A0F1D0F8A5}" srcOrd="0" destOrd="0" parTransId="{9942346F-61C8-4D96-BC52-A58C0D14D936}" sibTransId="{B902E63A-6576-48A8-BEDA-2B100D67308E}"/>
    <dgm:cxn modelId="{7BD621C6-2AD2-4BEF-B318-1313AB448891}" type="presOf" srcId="{F3FC3C1E-A47D-45A9-A8A8-64EC6C813C51}" destId="{E3DF68AE-FF9F-4552-B1E4-A359085E7F12}" srcOrd="0" destOrd="0" presId="urn:microsoft.com/office/officeart/2005/8/layout/cycle1"/>
    <dgm:cxn modelId="{7E32B5D4-6ED8-4382-AEC4-F8A83C2F1DAE}" type="presOf" srcId="{A9931E35-F9C1-43C2-8728-650704F62BDD}" destId="{7CD51CFC-A4E2-4DDD-BA92-D4FF9A37C8BD}" srcOrd="0" destOrd="0" presId="urn:microsoft.com/office/officeart/2005/8/layout/cycle1"/>
    <dgm:cxn modelId="{32A1F748-9AA1-4706-B064-105C2175F636}" type="presParOf" srcId="{4EE2AF84-8B50-4971-AED5-6A250CECD463}" destId="{F6D67A36-0FC8-4C8C-AD40-D630FF039706}" srcOrd="0" destOrd="0" presId="urn:microsoft.com/office/officeart/2005/8/layout/cycle1"/>
    <dgm:cxn modelId="{E64BBCC4-BB1A-4489-BDD6-928B0316B0E7}" type="presParOf" srcId="{4EE2AF84-8B50-4971-AED5-6A250CECD463}" destId="{EC7A15D6-DF3A-484E-A8BD-CB243B07BBA3}" srcOrd="1" destOrd="0" presId="urn:microsoft.com/office/officeart/2005/8/layout/cycle1"/>
    <dgm:cxn modelId="{A5966018-6D97-4770-8B2C-D14D0F83EB69}" type="presParOf" srcId="{4EE2AF84-8B50-4971-AED5-6A250CECD463}" destId="{7CD51CFC-A4E2-4DDD-BA92-D4FF9A37C8BD}" srcOrd="2" destOrd="0" presId="urn:microsoft.com/office/officeart/2005/8/layout/cycle1"/>
    <dgm:cxn modelId="{AFEAD75C-F620-4E00-A153-E1582B81D4BD}" type="presParOf" srcId="{4EE2AF84-8B50-4971-AED5-6A250CECD463}" destId="{F434796A-C5C0-425A-9E20-B19DA5E4BEE6}" srcOrd="3" destOrd="0" presId="urn:microsoft.com/office/officeart/2005/8/layout/cycle1"/>
    <dgm:cxn modelId="{67DD1EEC-8B49-4B0C-B579-34BBDF99585E}" type="presParOf" srcId="{4EE2AF84-8B50-4971-AED5-6A250CECD463}" destId="{5385B6D0-8F4C-4BAD-84AF-E3B4D0CDA43E}" srcOrd="4" destOrd="0" presId="urn:microsoft.com/office/officeart/2005/8/layout/cycle1"/>
    <dgm:cxn modelId="{95C278A7-6876-4EFB-962F-82504AF441F3}" type="presParOf" srcId="{4EE2AF84-8B50-4971-AED5-6A250CECD463}" destId="{0BE44E44-3EF2-4E21-A99F-DBC5AB4F02EE}" srcOrd="5" destOrd="0" presId="urn:microsoft.com/office/officeart/2005/8/layout/cycle1"/>
    <dgm:cxn modelId="{E511E9A7-E6FB-4150-B2BE-3785F7D487A7}" type="presParOf" srcId="{4EE2AF84-8B50-4971-AED5-6A250CECD463}" destId="{377AD469-C434-48C4-AC66-658E4244C699}" srcOrd="6" destOrd="0" presId="urn:microsoft.com/office/officeart/2005/8/layout/cycle1"/>
    <dgm:cxn modelId="{8ACEFA4A-759F-4BA6-9BED-716A1B8116A7}" type="presParOf" srcId="{4EE2AF84-8B50-4971-AED5-6A250CECD463}" destId="{E3DF68AE-FF9F-4552-B1E4-A359085E7F12}" srcOrd="7" destOrd="0" presId="urn:microsoft.com/office/officeart/2005/8/layout/cycle1"/>
    <dgm:cxn modelId="{B95B5EBE-8290-43AC-8E84-48D16C2E3E23}" type="presParOf" srcId="{4EE2AF84-8B50-4971-AED5-6A250CECD463}" destId="{74430E21-2167-4EE5-BEB5-4D95AE370C7C}" srcOrd="8" destOrd="0" presId="urn:microsoft.com/office/officeart/2005/8/layout/cycle1"/>
    <dgm:cxn modelId="{5A6BCA38-864D-4546-8594-E6E68DB87119}" type="presParOf" srcId="{4EE2AF84-8B50-4971-AED5-6A250CECD463}" destId="{24A0131A-E58A-4632-BC4B-6D8576FA8ABE}" srcOrd="9" destOrd="0" presId="urn:microsoft.com/office/officeart/2005/8/layout/cycle1"/>
    <dgm:cxn modelId="{DD8061CA-A9A4-4A4E-BFD7-A308D81EB588}" type="presParOf" srcId="{4EE2AF84-8B50-4971-AED5-6A250CECD463}" destId="{F345C1BD-C5BC-4874-8A88-4B383ED8D4D3}" srcOrd="10" destOrd="0" presId="urn:microsoft.com/office/officeart/2005/8/layout/cycle1"/>
    <dgm:cxn modelId="{7A508147-6746-4CB2-A971-42444B46481D}" type="presParOf" srcId="{4EE2AF84-8B50-4971-AED5-6A250CECD463}" destId="{6B34570C-A4A1-45DA-819C-2D816BCB888C}" srcOrd="11" destOrd="0" presId="urn:microsoft.com/office/officeart/2005/8/layout/cycle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2DD2B9-D0D3-44DA-B9E2-F75ABFF66E3D}"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3A2D0F65-714E-466D-BBAF-1A39E4B71E42}">
      <dgm:prSet/>
      <dgm:spPr/>
      <dgm:t>
        <a:bodyPr/>
        <a:lstStyle/>
        <a:p>
          <a:pPr>
            <a:defRPr cap="all"/>
          </a:pPr>
          <a:r>
            <a:rPr lang="en-GB"/>
            <a:t>We always start with the least restrictive option.</a:t>
          </a:r>
          <a:endParaRPr lang="en-US"/>
        </a:p>
      </dgm:t>
    </dgm:pt>
    <dgm:pt modelId="{BFDFDB10-B3FB-4661-A2CF-E51C45BCB87B}" type="parTrans" cxnId="{A03F2104-FDA5-44B1-9149-0AF1C5630693}">
      <dgm:prSet/>
      <dgm:spPr/>
      <dgm:t>
        <a:bodyPr/>
        <a:lstStyle/>
        <a:p>
          <a:endParaRPr lang="en-US"/>
        </a:p>
      </dgm:t>
    </dgm:pt>
    <dgm:pt modelId="{D90CD7E7-29F9-4077-B4DD-FE03E0999089}" type="sibTrans" cxnId="{A03F2104-FDA5-44B1-9149-0AF1C5630693}">
      <dgm:prSet/>
      <dgm:spPr/>
      <dgm:t>
        <a:bodyPr/>
        <a:lstStyle/>
        <a:p>
          <a:endParaRPr lang="en-US"/>
        </a:p>
      </dgm:t>
    </dgm:pt>
    <dgm:pt modelId="{BCA10FD2-10ED-4335-AF81-24AD574F6439}">
      <dgm:prSet/>
      <dgm:spPr/>
      <dgm:t>
        <a:bodyPr/>
        <a:lstStyle/>
        <a:p>
          <a:pPr>
            <a:defRPr cap="all"/>
          </a:pPr>
          <a:r>
            <a:rPr lang="en-GB"/>
            <a:t>Our priority is to:</a:t>
          </a:r>
          <a:endParaRPr lang="en-US"/>
        </a:p>
      </dgm:t>
    </dgm:pt>
    <dgm:pt modelId="{7ABDD084-DE33-4E44-9BF5-BA0AAED7AFEF}" type="parTrans" cxnId="{031573F5-5469-4298-9FDF-D3971346296A}">
      <dgm:prSet/>
      <dgm:spPr/>
      <dgm:t>
        <a:bodyPr/>
        <a:lstStyle/>
        <a:p>
          <a:endParaRPr lang="en-US"/>
        </a:p>
      </dgm:t>
    </dgm:pt>
    <dgm:pt modelId="{E2069157-5D18-4167-9757-DA21178088FE}" type="sibTrans" cxnId="{031573F5-5469-4298-9FDF-D3971346296A}">
      <dgm:prSet/>
      <dgm:spPr/>
      <dgm:t>
        <a:bodyPr/>
        <a:lstStyle/>
        <a:p>
          <a:endParaRPr lang="en-US"/>
        </a:p>
      </dgm:t>
    </dgm:pt>
    <dgm:pt modelId="{545ACB10-4C89-46A5-B338-DC9B59DCB0A8}">
      <dgm:prSet/>
      <dgm:spPr/>
      <dgm:t>
        <a:bodyPr/>
        <a:lstStyle/>
        <a:p>
          <a:pPr>
            <a:defRPr cap="all"/>
          </a:pPr>
          <a:r>
            <a:rPr lang="en-GB"/>
            <a:t>✔ Build positive relationships</a:t>
          </a:r>
          <a:endParaRPr lang="en-US"/>
        </a:p>
      </dgm:t>
    </dgm:pt>
    <dgm:pt modelId="{7E24A270-FEE3-4877-A947-262DA1288F56}" type="parTrans" cxnId="{08570AA8-03FF-44CA-8C62-934272698BC2}">
      <dgm:prSet/>
      <dgm:spPr/>
      <dgm:t>
        <a:bodyPr/>
        <a:lstStyle/>
        <a:p>
          <a:endParaRPr lang="en-US"/>
        </a:p>
      </dgm:t>
    </dgm:pt>
    <dgm:pt modelId="{F5B749A7-4F1F-422A-8BCF-924CBB3C3DFE}" type="sibTrans" cxnId="{08570AA8-03FF-44CA-8C62-934272698BC2}">
      <dgm:prSet/>
      <dgm:spPr/>
      <dgm:t>
        <a:bodyPr/>
        <a:lstStyle/>
        <a:p>
          <a:endParaRPr lang="en-US"/>
        </a:p>
      </dgm:t>
    </dgm:pt>
    <dgm:pt modelId="{A1779353-A2FF-4B48-B923-0481D7411E87}">
      <dgm:prSet/>
      <dgm:spPr/>
      <dgm:t>
        <a:bodyPr/>
        <a:lstStyle/>
        <a:p>
          <a:pPr>
            <a:defRPr cap="all"/>
          </a:pPr>
          <a:r>
            <a:rPr lang="en-GB"/>
            <a:t>✔ Reduce anxiety</a:t>
          </a:r>
          <a:endParaRPr lang="en-US"/>
        </a:p>
      </dgm:t>
    </dgm:pt>
    <dgm:pt modelId="{B752E498-3DFE-42BB-9CE8-47C5682D0FB1}" type="parTrans" cxnId="{F32A9776-41C5-4204-B43E-AB04128D1F46}">
      <dgm:prSet/>
      <dgm:spPr/>
      <dgm:t>
        <a:bodyPr/>
        <a:lstStyle/>
        <a:p>
          <a:endParaRPr lang="en-US"/>
        </a:p>
      </dgm:t>
    </dgm:pt>
    <dgm:pt modelId="{18E2354E-8DF7-4E1A-9ADC-8D4B55497124}" type="sibTrans" cxnId="{F32A9776-41C5-4204-B43E-AB04128D1F46}">
      <dgm:prSet/>
      <dgm:spPr/>
      <dgm:t>
        <a:bodyPr/>
        <a:lstStyle/>
        <a:p>
          <a:endParaRPr lang="en-US"/>
        </a:p>
      </dgm:t>
    </dgm:pt>
    <dgm:pt modelId="{BB4F48AD-F0CE-4CB6-9331-4DD2F67FF9E8}">
      <dgm:prSet/>
      <dgm:spPr/>
      <dgm:t>
        <a:bodyPr/>
        <a:lstStyle/>
        <a:p>
          <a:pPr>
            <a:defRPr cap="all"/>
          </a:pPr>
          <a:r>
            <a:rPr lang="en-GB"/>
            <a:t>✔ Support emotional regulation</a:t>
          </a:r>
          <a:endParaRPr lang="en-US"/>
        </a:p>
      </dgm:t>
    </dgm:pt>
    <dgm:pt modelId="{B8A839D2-D452-4F37-83E2-ABF9E61D77A2}" type="parTrans" cxnId="{7C0DB64A-550A-4B0F-8EC9-AA850518808A}">
      <dgm:prSet/>
      <dgm:spPr/>
      <dgm:t>
        <a:bodyPr/>
        <a:lstStyle/>
        <a:p>
          <a:endParaRPr lang="en-US"/>
        </a:p>
      </dgm:t>
    </dgm:pt>
    <dgm:pt modelId="{4B2B4C6A-7239-4269-8B58-6AFEF3060C6B}" type="sibTrans" cxnId="{7C0DB64A-550A-4B0F-8EC9-AA850518808A}">
      <dgm:prSet/>
      <dgm:spPr/>
      <dgm:t>
        <a:bodyPr/>
        <a:lstStyle/>
        <a:p>
          <a:endParaRPr lang="en-US"/>
        </a:p>
      </dgm:t>
    </dgm:pt>
    <dgm:pt modelId="{2C8E2B80-AE52-41DB-BC37-83289ECC6359}">
      <dgm:prSet/>
      <dgm:spPr/>
      <dgm:t>
        <a:bodyPr/>
        <a:lstStyle/>
        <a:p>
          <a:pPr>
            <a:defRPr cap="all"/>
          </a:pPr>
          <a:r>
            <a:rPr lang="en-GB"/>
            <a:t>✔ Prevent incidents</a:t>
          </a:r>
          <a:endParaRPr lang="en-US"/>
        </a:p>
      </dgm:t>
    </dgm:pt>
    <dgm:pt modelId="{99036AF3-1D87-476C-BA71-B06424B2BF6D}" type="parTrans" cxnId="{314995C6-A702-43CD-A0E6-883E5153C729}">
      <dgm:prSet/>
      <dgm:spPr/>
      <dgm:t>
        <a:bodyPr/>
        <a:lstStyle/>
        <a:p>
          <a:endParaRPr lang="en-US"/>
        </a:p>
      </dgm:t>
    </dgm:pt>
    <dgm:pt modelId="{DD63DEA4-AD88-457C-B1FC-CE42CD5B3D0E}" type="sibTrans" cxnId="{314995C6-A702-43CD-A0E6-883E5153C729}">
      <dgm:prSet/>
      <dgm:spPr/>
      <dgm:t>
        <a:bodyPr/>
        <a:lstStyle/>
        <a:p>
          <a:endParaRPr lang="en-US"/>
        </a:p>
      </dgm:t>
    </dgm:pt>
    <dgm:pt modelId="{E1F95009-60E7-40F6-8589-68BDB0A07A35}">
      <dgm:prSet/>
      <dgm:spPr/>
      <dgm:t>
        <a:bodyPr/>
        <a:lstStyle/>
        <a:p>
          <a:pPr>
            <a:defRPr cap="all"/>
          </a:pPr>
          <a:r>
            <a:rPr lang="en-GB"/>
            <a:t>✔ Keep everyone safe</a:t>
          </a:r>
          <a:endParaRPr lang="en-US"/>
        </a:p>
      </dgm:t>
    </dgm:pt>
    <dgm:pt modelId="{29FF06DD-0880-43D1-8D62-2129EF1EC43E}" type="parTrans" cxnId="{95732C65-611F-4AC1-A9CC-F6813ED9E8B8}">
      <dgm:prSet/>
      <dgm:spPr/>
      <dgm:t>
        <a:bodyPr/>
        <a:lstStyle/>
        <a:p>
          <a:endParaRPr lang="en-US"/>
        </a:p>
      </dgm:t>
    </dgm:pt>
    <dgm:pt modelId="{CB0CB554-1CC8-4107-BE68-19D23D7A785B}" type="sibTrans" cxnId="{95732C65-611F-4AC1-A9CC-F6813ED9E8B8}">
      <dgm:prSet/>
      <dgm:spPr/>
      <dgm:t>
        <a:bodyPr/>
        <a:lstStyle/>
        <a:p>
          <a:endParaRPr lang="en-US"/>
        </a:p>
      </dgm:t>
    </dgm:pt>
    <dgm:pt modelId="{E3EE3208-AF1C-4FCE-B676-0168E842D97E}" type="pres">
      <dgm:prSet presAssocID="{512DD2B9-D0D3-44DA-B9E2-F75ABFF66E3D}" presName="root" presStyleCnt="0">
        <dgm:presLayoutVars>
          <dgm:dir/>
          <dgm:resizeHandles val="exact"/>
        </dgm:presLayoutVars>
      </dgm:prSet>
      <dgm:spPr/>
    </dgm:pt>
    <dgm:pt modelId="{BDE60CB5-ABB2-48CD-9E8E-849CAE075C94}" type="pres">
      <dgm:prSet presAssocID="{3A2D0F65-714E-466D-BBAF-1A39E4B71E42}" presName="compNode" presStyleCnt="0"/>
      <dgm:spPr/>
    </dgm:pt>
    <dgm:pt modelId="{82B27794-7C3B-401A-93F0-58B371725F33}" type="pres">
      <dgm:prSet presAssocID="{3A2D0F65-714E-466D-BBAF-1A39E4B71E42}" presName="iconBgRect" presStyleLbl="bgShp" presStyleIdx="0" presStyleCnt="7"/>
      <dgm:spPr>
        <a:prstGeom prst="round2DiagRect">
          <a:avLst>
            <a:gd name="adj1" fmla="val 29727"/>
            <a:gd name="adj2" fmla="val 0"/>
          </a:avLst>
        </a:prstGeom>
      </dgm:spPr>
    </dgm:pt>
    <dgm:pt modelId="{B3B83974-31C4-465A-9B17-B4EDC640E68A}" type="pres">
      <dgm:prSet presAssocID="{3A2D0F65-714E-466D-BBAF-1A39E4B71E42}"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Irritant"/>
        </a:ext>
      </dgm:extLst>
    </dgm:pt>
    <dgm:pt modelId="{0DBDAB04-1848-456E-A4FC-EF6D69F18C73}" type="pres">
      <dgm:prSet presAssocID="{3A2D0F65-714E-466D-BBAF-1A39E4B71E42}" presName="spaceRect" presStyleCnt="0"/>
      <dgm:spPr/>
    </dgm:pt>
    <dgm:pt modelId="{EF2253AB-F32F-4286-AD8A-B71C5C88B340}" type="pres">
      <dgm:prSet presAssocID="{3A2D0F65-714E-466D-BBAF-1A39E4B71E42}" presName="textRect" presStyleLbl="revTx" presStyleIdx="0" presStyleCnt="7">
        <dgm:presLayoutVars>
          <dgm:chMax val="1"/>
          <dgm:chPref val="1"/>
        </dgm:presLayoutVars>
      </dgm:prSet>
      <dgm:spPr/>
    </dgm:pt>
    <dgm:pt modelId="{517670CC-A34E-4FF6-A21F-E6BC0D367B88}" type="pres">
      <dgm:prSet presAssocID="{D90CD7E7-29F9-4077-B4DD-FE03E0999089}" presName="sibTrans" presStyleCnt="0"/>
      <dgm:spPr/>
    </dgm:pt>
    <dgm:pt modelId="{EC22BFF8-D107-48C7-9892-8A5251710302}" type="pres">
      <dgm:prSet presAssocID="{BCA10FD2-10ED-4335-AF81-24AD574F6439}" presName="compNode" presStyleCnt="0"/>
      <dgm:spPr/>
    </dgm:pt>
    <dgm:pt modelId="{A700788E-FA49-4B5A-BC12-67F8549727CF}" type="pres">
      <dgm:prSet presAssocID="{BCA10FD2-10ED-4335-AF81-24AD574F6439}" presName="iconBgRect" presStyleLbl="bgShp" presStyleIdx="1" presStyleCnt="7"/>
      <dgm:spPr>
        <a:prstGeom prst="round2DiagRect">
          <a:avLst>
            <a:gd name="adj1" fmla="val 29727"/>
            <a:gd name="adj2" fmla="val 0"/>
          </a:avLst>
        </a:prstGeom>
      </dgm:spPr>
    </dgm:pt>
    <dgm:pt modelId="{DF696496-E437-45F3-A13F-6A0F16D2167C}" type="pres">
      <dgm:prSet presAssocID="{BCA10FD2-10ED-4335-AF81-24AD574F6439}"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ag"/>
        </a:ext>
      </dgm:extLst>
    </dgm:pt>
    <dgm:pt modelId="{8F3E60A8-C751-467B-8324-94AC7F5A5516}" type="pres">
      <dgm:prSet presAssocID="{BCA10FD2-10ED-4335-AF81-24AD574F6439}" presName="spaceRect" presStyleCnt="0"/>
      <dgm:spPr/>
    </dgm:pt>
    <dgm:pt modelId="{31560245-1DA3-444A-808F-9AF351A284F4}" type="pres">
      <dgm:prSet presAssocID="{BCA10FD2-10ED-4335-AF81-24AD574F6439}" presName="textRect" presStyleLbl="revTx" presStyleIdx="1" presStyleCnt="7">
        <dgm:presLayoutVars>
          <dgm:chMax val="1"/>
          <dgm:chPref val="1"/>
        </dgm:presLayoutVars>
      </dgm:prSet>
      <dgm:spPr/>
    </dgm:pt>
    <dgm:pt modelId="{97BC9E53-4B31-4778-B3F1-B3AF7B874CDA}" type="pres">
      <dgm:prSet presAssocID="{E2069157-5D18-4167-9757-DA21178088FE}" presName="sibTrans" presStyleCnt="0"/>
      <dgm:spPr/>
    </dgm:pt>
    <dgm:pt modelId="{C7DA912B-B783-43DE-BC9B-6888CDC9AB9B}" type="pres">
      <dgm:prSet presAssocID="{545ACB10-4C89-46A5-B338-DC9B59DCB0A8}" presName="compNode" presStyleCnt="0"/>
      <dgm:spPr/>
    </dgm:pt>
    <dgm:pt modelId="{F895E8C2-C262-43EF-832A-35EC4FE88D6B}" type="pres">
      <dgm:prSet presAssocID="{545ACB10-4C89-46A5-B338-DC9B59DCB0A8}" presName="iconBgRect" presStyleLbl="bgShp" presStyleIdx="2" presStyleCnt="7"/>
      <dgm:spPr>
        <a:prstGeom prst="round2DiagRect">
          <a:avLst>
            <a:gd name="adj1" fmla="val 29727"/>
            <a:gd name="adj2" fmla="val 0"/>
          </a:avLst>
        </a:prstGeom>
      </dgm:spPr>
    </dgm:pt>
    <dgm:pt modelId="{16CA68C5-5316-487F-832F-83EC563D0E34}" type="pres">
      <dgm:prSet presAssocID="{545ACB10-4C89-46A5-B338-DC9B59DCB0A8}"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9160765D-770A-421C-BC37-65163A4DCD56}" type="pres">
      <dgm:prSet presAssocID="{545ACB10-4C89-46A5-B338-DC9B59DCB0A8}" presName="spaceRect" presStyleCnt="0"/>
      <dgm:spPr/>
    </dgm:pt>
    <dgm:pt modelId="{18ED12CF-EAC7-4E07-A663-4B9C46AEB995}" type="pres">
      <dgm:prSet presAssocID="{545ACB10-4C89-46A5-B338-DC9B59DCB0A8}" presName="textRect" presStyleLbl="revTx" presStyleIdx="2" presStyleCnt="7">
        <dgm:presLayoutVars>
          <dgm:chMax val="1"/>
          <dgm:chPref val="1"/>
        </dgm:presLayoutVars>
      </dgm:prSet>
      <dgm:spPr/>
    </dgm:pt>
    <dgm:pt modelId="{5DB74EB4-6658-4F20-A1FC-6F269FFC8D64}" type="pres">
      <dgm:prSet presAssocID="{F5B749A7-4F1F-422A-8BCF-924CBB3C3DFE}" presName="sibTrans" presStyleCnt="0"/>
      <dgm:spPr/>
    </dgm:pt>
    <dgm:pt modelId="{84DC7734-5057-4761-9AB9-40996DD48340}" type="pres">
      <dgm:prSet presAssocID="{A1779353-A2FF-4B48-B923-0481D7411E87}" presName="compNode" presStyleCnt="0"/>
      <dgm:spPr/>
    </dgm:pt>
    <dgm:pt modelId="{1D4BB4EC-0272-4802-8D8C-7C2B12B4BC4A}" type="pres">
      <dgm:prSet presAssocID="{A1779353-A2FF-4B48-B923-0481D7411E87}" presName="iconBgRect" presStyleLbl="bgShp" presStyleIdx="3" presStyleCnt="7"/>
      <dgm:spPr>
        <a:prstGeom prst="round2DiagRect">
          <a:avLst>
            <a:gd name="adj1" fmla="val 29727"/>
            <a:gd name="adj2" fmla="val 0"/>
          </a:avLst>
        </a:prstGeom>
      </dgm:spPr>
    </dgm:pt>
    <dgm:pt modelId="{6235D056-CFAD-4B7B-93E2-6FC2A4952DB2}" type="pres">
      <dgm:prSet presAssocID="{A1779353-A2FF-4B48-B923-0481D7411E87}"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in head"/>
        </a:ext>
      </dgm:extLst>
    </dgm:pt>
    <dgm:pt modelId="{C34547CA-115C-49FB-9B4D-6360EBFD632E}" type="pres">
      <dgm:prSet presAssocID="{A1779353-A2FF-4B48-B923-0481D7411E87}" presName="spaceRect" presStyleCnt="0"/>
      <dgm:spPr/>
    </dgm:pt>
    <dgm:pt modelId="{9A0ECB34-99AC-422F-B43E-7E8211A799F8}" type="pres">
      <dgm:prSet presAssocID="{A1779353-A2FF-4B48-B923-0481D7411E87}" presName="textRect" presStyleLbl="revTx" presStyleIdx="3" presStyleCnt="7">
        <dgm:presLayoutVars>
          <dgm:chMax val="1"/>
          <dgm:chPref val="1"/>
        </dgm:presLayoutVars>
      </dgm:prSet>
      <dgm:spPr/>
    </dgm:pt>
    <dgm:pt modelId="{659120C0-2663-4A0F-9845-E2619797A412}" type="pres">
      <dgm:prSet presAssocID="{18E2354E-8DF7-4E1A-9ADC-8D4B55497124}" presName="sibTrans" presStyleCnt="0"/>
      <dgm:spPr/>
    </dgm:pt>
    <dgm:pt modelId="{842E0076-77A0-44A6-8336-C59FF37B9264}" type="pres">
      <dgm:prSet presAssocID="{BB4F48AD-F0CE-4CB6-9331-4DD2F67FF9E8}" presName="compNode" presStyleCnt="0"/>
      <dgm:spPr/>
    </dgm:pt>
    <dgm:pt modelId="{ECDECC9A-B165-4916-A745-070F44F361D9}" type="pres">
      <dgm:prSet presAssocID="{BB4F48AD-F0CE-4CB6-9331-4DD2F67FF9E8}" presName="iconBgRect" presStyleLbl="bgShp" presStyleIdx="4" presStyleCnt="7"/>
      <dgm:spPr>
        <a:prstGeom prst="round2DiagRect">
          <a:avLst>
            <a:gd name="adj1" fmla="val 29727"/>
            <a:gd name="adj2" fmla="val 0"/>
          </a:avLst>
        </a:prstGeom>
      </dgm:spPr>
    </dgm:pt>
    <dgm:pt modelId="{DABF9C5E-99D0-4413-ACC6-0FC94DA51CA6}" type="pres">
      <dgm:prSet presAssocID="{BB4F48AD-F0CE-4CB6-9331-4DD2F67FF9E8}"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rama"/>
        </a:ext>
      </dgm:extLst>
    </dgm:pt>
    <dgm:pt modelId="{A0BD1EC7-8F1B-4D7E-857F-8C4005F12858}" type="pres">
      <dgm:prSet presAssocID="{BB4F48AD-F0CE-4CB6-9331-4DD2F67FF9E8}" presName="spaceRect" presStyleCnt="0"/>
      <dgm:spPr/>
    </dgm:pt>
    <dgm:pt modelId="{CF8AB69E-476C-4CBD-8D76-30778F763324}" type="pres">
      <dgm:prSet presAssocID="{BB4F48AD-F0CE-4CB6-9331-4DD2F67FF9E8}" presName="textRect" presStyleLbl="revTx" presStyleIdx="4" presStyleCnt="7">
        <dgm:presLayoutVars>
          <dgm:chMax val="1"/>
          <dgm:chPref val="1"/>
        </dgm:presLayoutVars>
      </dgm:prSet>
      <dgm:spPr/>
    </dgm:pt>
    <dgm:pt modelId="{4507E13E-0B4D-4F7D-9E00-9B61514CDE8E}" type="pres">
      <dgm:prSet presAssocID="{4B2B4C6A-7239-4269-8B58-6AFEF3060C6B}" presName="sibTrans" presStyleCnt="0"/>
      <dgm:spPr/>
    </dgm:pt>
    <dgm:pt modelId="{D1EA3790-E675-48F1-B769-610BAA3D0821}" type="pres">
      <dgm:prSet presAssocID="{2C8E2B80-AE52-41DB-BC37-83289ECC6359}" presName="compNode" presStyleCnt="0"/>
      <dgm:spPr/>
    </dgm:pt>
    <dgm:pt modelId="{876798CE-F265-4F93-A9B2-FFD2C7432B76}" type="pres">
      <dgm:prSet presAssocID="{2C8E2B80-AE52-41DB-BC37-83289ECC6359}" presName="iconBgRect" presStyleLbl="bgShp" presStyleIdx="5" presStyleCnt="7"/>
      <dgm:spPr>
        <a:prstGeom prst="round2DiagRect">
          <a:avLst>
            <a:gd name="adj1" fmla="val 29727"/>
            <a:gd name="adj2" fmla="val 0"/>
          </a:avLst>
        </a:prstGeom>
      </dgm:spPr>
    </dgm:pt>
    <dgm:pt modelId="{97393652-774E-461F-9EEB-03A700F71363}" type="pres">
      <dgm:prSet presAssocID="{2C8E2B80-AE52-41DB-BC37-83289ECC6359}"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rning"/>
        </a:ext>
      </dgm:extLst>
    </dgm:pt>
    <dgm:pt modelId="{5BFF4340-FBCA-41DD-AC44-E37384DCE0EE}" type="pres">
      <dgm:prSet presAssocID="{2C8E2B80-AE52-41DB-BC37-83289ECC6359}" presName="spaceRect" presStyleCnt="0"/>
      <dgm:spPr/>
    </dgm:pt>
    <dgm:pt modelId="{BA8B525E-939E-42BE-BBF8-AED638C24D4F}" type="pres">
      <dgm:prSet presAssocID="{2C8E2B80-AE52-41DB-BC37-83289ECC6359}" presName="textRect" presStyleLbl="revTx" presStyleIdx="5" presStyleCnt="7">
        <dgm:presLayoutVars>
          <dgm:chMax val="1"/>
          <dgm:chPref val="1"/>
        </dgm:presLayoutVars>
      </dgm:prSet>
      <dgm:spPr/>
    </dgm:pt>
    <dgm:pt modelId="{9C80A265-9D70-4781-B4B6-4114295A88D0}" type="pres">
      <dgm:prSet presAssocID="{DD63DEA4-AD88-457C-B1FC-CE42CD5B3D0E}" presName="sibTrans" presStyleCnt="0"/>
      <dgm:spPr/>
    </dgm:pt>
    <dgm:pt modelId="{CE38BDA8-5011-497C-91B4-5140B4C0CA46}" type="pres">
      <dgm:prSet presAssocID="{E1F95009-60E7-40F6-8589-68BDB0A07A35}" presName="compNode" presStyleCnt="0"/>
      <dgm:spPr/>
    </dgm:pt>
    <dgm:pt modelId="{202ED7E5-24C2-4851-BD3D-1A096EBAAB29}" type="pres">
      <dgm:prSet presAssocID="{E1F95009-60E7-40F6-8589-68BDB0A07A35}" presName="iconBgRect" presStyleLbl="bgShp" presStyleIdx="6" presStyleCnt="7"/>
      <dgm:spPr>
        <a:prstGeom prst="round2DiagRect">
          <a:avLst>
            <a:gd name="adj1" fmla="val 29727"/>
            <a:gd name="adj2" fmla="val 0"/>
          </a:avLst>
        </a:prstGeom>
      </dgm:spPr>
    </dgm:pt>
    <dgm:pt modelId="{C80977A1-F780-4BE4-8928-5A08E019E31C}" type="pres">
      <dgm:prSet presAssocID="{E1F95009-60E7-40F6-8589-68BDB0A07A35}"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Checkmark"/>
        </a:ext>
      </dgm:extLst>
    </dgm:pt>
    <dgm:pt modelId="{60F66FE2-88CC-4AA0-8BAF-7FB2DB8F2D0F}" type="pres">
      <dgm:prSet presAssocID="{E1F95009-60E7-40F6-8589-68BDB0A07A35}" presName="spaceRect" presStyleCnt="0"/>
      <dgm:spPr/>
    </dgm:pt>
    <dgm:pt modelId="{A3439C3B-D2EE-4570-89ED-70508A7A1DF7}" type="pres">
      <dgm:prSet presAssocID="{E1F95009-60E7-40F6-8589-68BDB0A07A35}" presName="textRect" presStyleLbl="revTx" presStyleIdx="6" presStyleCnt="7">
        <dgm:presLayoutVars>
          <dgm:chMax val="1"/>
          <dgm:chPref val="1"/>
        </dgm:presLayoutVars>
      </dgm:prSet>
      <dgm:spPr/>
    </dgm:pt>
  </dgm:ptLst>
  <dgm:cxnLst>
    <dgm:cxn modelId="{A03F2104-FDA5-44B1-9149-0AF1C5630693}" srcId="{512DD2B9-D0D3-44DA-B9E2-F75ABFF66E3D}" destId="{3A2D0F65-714E-466D-BBAF-1A39E4B71E42}" srcOrd="0" destOrd="0" parTransId="{BFDFDB10-B3FB-4661-A2CF-E51C45BCB87B}" sibTransId="{D90CD7E7-29F9-4077-B4DD-FE03E0999089}"/>
    <dgm:cxn modelId="{8DA7A008-93BE-46FC-967B-3B2DA44B3056}" type="presOf" srcId="{BCA10FD2-10ED-4335-AF81-24AD574F6439}" destId="{31560245-1DA3-444A-808F-9AF351A284F4}" srcOrd="0" destOrd="0" presId="urn:microsoft.com/office/officeart/2018/5/layout/IconLeafLabelList"/>
    <dgm:cxn modelId="{BDC80634-95ED-4928-ADF6-290B6B0AAE17}" type="presOf" srcId="{A1779353-A2FF-4B48-B923-0481D7411E87}" destId="{9A0ECB34-99AC-422F-B43E-7E8211A799F8}" srcOrd="0" destOrd="0" presId="urn:microsoft.com/office/officeart/2018/5/layout/IconLeafLabelList"/>
    <dgm:cxn modelId="{832E3F40-5AEE-4F7B-805B-8448FD87F5BC}" type="presOf" srcId="{E1F95009-60E7-40F6-8589-68BDB0A07A35}" destId="{A3439C3B-D2EE-4570-89ED-70508A7A1DF7}" srcOrd="0" destOrd="0" presId="urn:microsoft.com/office/officeart/2018/5/layout/IconLeafLabelList"/>
    <dgm:cxn modelId="{95732C65-611F-4AC1-A9CC-F6813ED9E8B8}" srcId="{512DD2B9-D0D3-44DA-B9E2-F75ABFF66E3D}" destId="{E1F95009-60E7-40F6-8589-68BDB0A07A35}" srcOrd="6" destOrd="0" parTransId="{29FF06DD-0880-43D1-8D62-2129EF1EC43E}" sibTransId="{CB0CB554-1CC8-4107-BE68-19D23D7A785B}"/>
    <dgm:cxn modelId="{7C0DB64A-550A-4B0F-8EC9-AA850518808A}" srcId="{512DD2B9-D0D3-44DA-B9E2-F75ABFF66E3D}" destId="{BB4F48AD-F0CE-4CB6-9331-4DD2F67FF9E8}" srcOrd="4" destOrd="0" parTransId="{B8A839D2-D452-4F37-83E2-ABF9E61D77A2}" sibTransId="{4B2B4C6A-7239-4269-8B58-6AFEF3060C6B}"/>
    <dgm:cxn modelId="{E4F0EB6C-40AF-403F-B433-FECF20B2D984}" type="presOf" srcId="{BB4F48AD-F0CE-4CB6-9331-4DD2F67FF9E8}" destId="{CF8AB69E-476C-4CBD-8D76-30778F763324}" srcOrd="0" destOrd="0" presId="urn:microsoft.com/office/officeart/2018/5/layout/IconLeafLabelList"/>
    <dgm:cxn modelId="{F32A9776-41C5-4204-B43E-AB04128D1F46}" srcId="{512DD2B9-D0D3-44DA-B9E2-F75ABFF66E3D}" destId="{A1779353-A2FF-4B48-B923-0481D7411E87}" srcOrd="3" destOrd="0" parTransId="{B752E498-3DFE-42BB-9CE8-47C5682D0FB1}" sibTransId="{18E2354E-8DF7-4E1A-9ADC-8D4B55497124}"/>
    <dgm:cxn modelId="{273A207A-8B78-41E7-822C-8F827F8025E2}" type="presOf" srcId="{512DD2B9-D0D3-44DA-B9E2-F75ABFF66E3D}" destId="{E3EE3208-AF1C-4FCE-B676-0168E842D97E}" srcOrd="0" destOrd="0" presId="urn:microsoft.com/office/officeart/2018/5/layout/IconLeafLabelList"/>
    <dgm:cxn modelId="{C41DB787-00F9-4686-A56E-EADDB0CE6AA6}" type="presOf" srcId="{545ACB10-4C89-46A5-B338-DC9B59DCB0A8}" destId="{18ED12CF-EAC7-4E07-A663-4B9C46AEB995}" srcOrd="0" destOrd="0" presId="urn:microsoft.com/office/officeart/2018/5/layout/IconLeafLabelList"/>
    <dgm:cxn modelId="{08570AA8-03FF-44CA-8C62-934272698BC2}" srcId="{512DD2B9-D0D3-44DA-B9E2-F75ABFF66E3D}" destId="{545ACB10-4C89-46A5-B338-DC9B59DCB0A8}" srcOrd="2" destOrd="0" parTransId="{7E24A270-FEE3-4877-A947-262DA1288F56}" sibTransId="{F5B749A7-4F1F-422A-8BCF-924CBB3C3DFE}"/>
    <dgm:cxn modelId="{00DFD8B0-F085-4343-AD7E-A2CAC3481CDD}" type="presOf" srcId="{3A2D0F65-714E-466D-BBAF-1A39E4B71E42}" destId="{EF2253AB-F32F-4286-AD8A-B71C5C88B340}" srcOrd="0" destOrd="0" presId="urn:microsoft.com/office/officeart/2018/5/layout/IconLeafLabelList"/>
    <dgm:cxn modelId="{314995C6-A702-43CD-A0E6-883E5153C729}" srcId="{512DD2B9-D0D3-44DA-B9E2-F75ABFF66E3D}" destId="{2C8E2B80-AE52-41DB-BC37-83289ECC6359}" srcOrd="5" destOrd="0" parTransId="{99036AF3-1D87-476C-BA71-B06424B2BF6D}" sibTransId="{DD63DEA4-AD88-457C-B1FC-CE42CD5B3D0E}"/>
    <dgm:cxn modelId="{CCCAB9F0-E546-4A56-ADF2-DFF3A33A261C}" type="presOf" srcId="{2C8E2B80-AE52-41DB-BC37-83289ECC6359}" destId="{BA8B525E-939E-42BE-BBF8-AED638C24D4F}" srcOrd="0" destOrd="0" presId="urn:microsoft.com/office/officeart/2018/5/layout/IconLeafLabelList"/>
    <dgm:cxn modelId="{031573F5-5469-4298-9FDF-D3971346296A}" srcId="{512DD2B9-D0D3-44DA-B9E2-F75ABFF66E3D}" destId="{BCA10FD2-10ED-4335-AF81-24AD574F6439}" srcOrd="1" destOrd="0" parTransId="{7ABDD084-DE33-4E44-9BF5-BA0AAED7AFEF}" sibTransId="{E2069157-5D18-4167-9757-DA21178088FE}"/>
    <dgm:cxn modelId="{F9E56730-3D7A-4D89-A5D2-21302AC99887}" type="presParOf" srcId="{E3EE3208-AF1C-4FCE-B676-0168E842D97E}" destId="{BDE60CB5-ABB2-48CD-9E8E-849CAE075C94}" srcOrd="0" destOrd="0" presId="urn:microsoft.com/office/officeart/2018/5/layout/IconLeafLabelList"/>
    <dgm:cxn modelId="{AFAF8DA2-50A8-4494-AA30-6848C0C326D5}" type="presParOf" srcId="{BDE60CB5-ABB2-48CD-9E8E-849CAE075C94}" destId="{82B27794-7C3B-401A-93F0-58B371725F33}" srcOrd="0" destOrd="0" presId="urn:microsoft.com/office/officeart/2018/5/layout/IconLeafLabelList"/>
    <dgm:cxn modelId="{00E32250-9FF2-46C0-ABF4-E56C6DBF943B}" type="presParOf" srcId="{BDE60CB5-ABB2-48CD-9E8E-849CAE075C94}" destId="{B3B83974-31C4-465A-9B17-B4EDC640E68A}" srcOrd="1" destOrd="0" presId="urn:microsoft.com/office/officeart/2018/5/layout/IconLeafLabelList"/>
    <dgm:cxn modelId="{0450049C-2E5E-4F5B-A4C7-F5C66EC0B998}" type="presParOf" srcId="{BDE60CB5-ABB2-48CD-9E8E-849CAE075C94}" destId="{0DBDAB04-1848-456E-A4FC-EF6D69F18C73}" srcOrd="2" destOrd="0" presId="urn:microsoft.com/office/officeart/2018/5/layout/IconLeafLabelList"/>
    <dgm:cxn modelId="{AD4232CA-A94D-46A5-855B-1ACC2F7361E1}" type="presParOf" srcId="{BDE60CB5-ABB2-48CD-9E8E-849CAE075C94}" destId="{EF2253AB-F32F-4286-AD8A-B71C5C88B340}" srcOrd="3" destOrd="0" presId="urn:microsoft.com/office/officeart/2018/5/layout/IconLeafLabelList"/>
    <dgm:cxn modelId="{12CA6E4A-A550-49C2-9AA8-51E7066F84D1}" type="presParOf" srcId="{E3EE3208-AF1C-4FCE-B676-0168E842D97E}" destId="{517670CC-A34E-4FF6-A21F-E6BC0D367B88}" srcOrd="1" destOrd="0" presId="urn:microsoft.com/office/officeart/2018/5/layout/IconLeafLabelList"/>
    <dgm:cxn modelId="{7BCD6D5F-9576-4A1F-B3C6-0A0D75DF2B4B}" type="presParOf" srcId="{E3EE3208-AF1C-4FCE-B676-0168E842D97E}" destId="{EC22BFF8-D107-48C7-9892-8A5251710302}" srcOrd="2" destOrd="0" presId="urn:microsoft.com/office/officeart/2018/5/layout/IconLeafLabelList"/>
    <dgm:cxn modelId="{34E11B00-AA12-4DBF-804D-AD89B1F2C385}" type="presParOf" srcId="{EC22BFF8-D107-48C7-9892-8A5251710302}" destId="{A700788E-FA49-4B5A-BC12-67F8549727CF}" srcOrd="0" destOrd="0" presId="urn:microsoft.com/office/officeart/2018/5/layout/IconLeafLabelList"/>
    <dgm:cxn modelId="{B8C6599F-C8AB-4AD6-A677-D204BFD889C2}" type="presParOf" srcId="{EC22BFF8-D107-48C7-9892-8A5251710302}" destId="{DF696496-E437-45F3-A13F-6A0F16D2167C}" srcOrd="1" destOrd="0" presId="urn:microsoft.com/office/officeart/2018/5/layout/IconLeafLabelList"/>
    <dgm:cxn modelId="{3CC408F8-71FD-45F0-98BC-D396DB40263C}" type="presParOf" srcId="{EC22BFF8-D107-48C7-9892-8A5251710302}" destId="{8F3E60A8-C751-467B-8324-94AC7F5A5516}" srcOrd="2" destOrd="0" presId="urn:microsoft.com/office/officeart/2018/5/layout/IconLeafLabelList"/>
    <dgm:cxn modelId="{184D0571-0A4F-4DB6-8ADB-8A07F627BABE}" type="presParOf" srcId="{EC22BFF8-D107-48C7-9892-8A5251710302}" destId="{31560245-1DA3-444A-808F-9AF351A284F4}" srcOrd="3" destOrd="0" presId="urn:microsoft.com/office/officeart/2018/5/layout/IconLeafLabelList"/>
    <dgm:cxn modelId="{37437776-5534-4106-86FC-835742B271E6}" type="presParOf" srcId="{E3EE3208-AF1C-4FCE-B676-0168E842D97E}" destId="{97BC9E53-4B31-4778-B3F1-B3AF7B874CDA}" srcOrd="3" destOrd="0" presId="urn:microsoft.com/office/officeart/2018/5/layout/IconLeafLabelList"/>
    <dgm:cxn modelId="{0D604DC3-F4F1-488C-9881-9E2600A48DFC}" type="presParOf" srcId="{E3EE3208-AF1C-4FCE-B676-0168E842D97E}" destId="{C7DA912B-B783-43DE-BC9B-6888CDC9AB9B}" srcOrd="4" destOrd="0" presId="urn:microsoft.com/office/officeart/2018/5/layout/IconLeafLabelList"/>
    <dgm:cxn modelId="{72790728-EA9F-4082-B4A6-DB74A99111A6}" type="presParOf" srcId="{C7DA912B-B783-43DE-BC9B-6888CDC9AB9B}" destId="{F895E8C2-C262-43EF-832A-35EC4FE88D6B}" srcOrd="0" destOrd="0" presId="urn:microsoft.com/office/officeart/2018/5/layout/IconLeafLabelList"/>
    <dgm:cxn modelId="{D88C12DC-DF60-48D0-AEDE-5B20D643DAE4}" type="presParOf" srcId="{C7DA912B-B783-43DE-BC9B-6888CDC9AB9B}" destId="{16CA68C5-5316-487F-832F-83EC563D0E34}" srcOrd="1" destOrd="0" presId="urn:microsoft.com/office/officeart/2018/5/layout/IconLeafLabelList"/>
    <dgm:cxn modelId="{06205AF9-96F4-4469-8717-30C860855DE9}" type="presParOf" srcId="{C7DA912B-B783-43DE-BC9B-6888CDC9AB9B}" destId="{9160765D-770A-421C-BC37-65163A4DCD56}" srcOrd="2" destOrd="0" presId="urn:microsoft.com/office/officeart/2018/5/layout/IconLeafLabelList"/>
    <dgm:cxn modelId="{83313CE6-01CC-4A57-A2C3-884136F0BD7E}" type="presParOf" srcId="{C7DA912B-B783-43DE-BC9B-6888CDC9AB9B}" destId="{18ED12CF-EAC7-4E07-A663-4B9C46AEB995}" srcOrd="3" destOrd="0" presId="urn:microsoft.com/office/officeart/2018/5/layout/IconLeafLabelList"/>
    <dgm:cxn modelId="{E84CB1BC-65A0-4AED-AE23-BC9235A4D79E}" type="presParOf" srcId="{E3EE3208-AF1C-4FCE-B676-0168E842D97E}" destId="{5DB74EB4-6658-4F20-A1FC-6F269FFC8D64}" srcOrd="5" destOrd="0" presId="urn:microsoft.com/office/officeart/2018/5/layout/IconLeafLabelList"/>
    <dgm:cxn modelId="{9FF8D98C-E41E-4756-B629-2B8A23E30FDC}" type="presParOf" srcId="{E3EE3208-AF1C-4FCE-B676-0168E842D97E}" destId="{84DC7734-5057-4761-9AB9-40996DD48340}" srcOrd="6" destOrd="0" presId="urn:microsoft.com/office/officeart/2018/5/layout/IconLeafLabelList"/>
    <dgm:cxn modelId="{563AFC14-23F0-4FB3-8A4B-F9B29032FBAE}" type="presParOf" srcId="{84DC7734-5057-4761-9AB9-40996DD48340}" destId="{1D4BB4EC-0272-4802-8D8C-7C2B12B4BC4A}" srcOrd="0" destOrd="0" presId="urn:microsoft.com/office/officeart/2018/5/layout/IconLeafLabelList"/>
    <dgm:cxn modelId="{6200BDD7-4ADD-48D1-8C8A-157C17F93638}" type="presParOf" srcId="{84DC7734-5057-4761-9AB9-40996DD48340}" destId="{6235D056-CFAD-4B7B-93E2-6FC2A4952DB2}" srcOrd="1" destOrd="0" presId="urn:microsoft.com/office/officeart/2018/5/layout/IconLeafLabelList"/>
    <dgm:cxn modelId="{76A22653-28D4-4EDA-8320-41514F778563}" type="presParOf" srcId="{84DC7734-5057-4761-9AB9-40996DD48340}" destId="{C34547CA-115C-49FB-9B4D-6360EBFD632E}" srcOrd="2" destOrd="0" presId="urn:microsoft.com/office/officeart/2018/5/layout/IconLeafLabelList"/>
    <dgm:cxn modelId="{9031FBC6-584F-4702-8A37-6DF44860C296}" type="presParOf" srcId="{84DC7734-5057-4761-9AB9-40996DD48340}" destId="{9A0ECB34-99AC-422F-B43E-7E8211A799F8}" srcOrd="3" destOrd="0" presId="urn:microsoft.com/office/officeart/2018/5/layout/IconLeafLabelList"/>
    <dgm:cxn modelId="{D9709060-A27C-4DB8-B235-9422A1282D09}" type="presParOf" srcId="{E3EE3208-AF1C-4FCE-B676-0168E842D97E}" destId="{659120C0-2663-4A0F-9845-E2619797A412}" srcOrd="7" destOrd="0" presId="urn:microsoft.com/office/officeart/2018/5/layout/IconLeafLabelList"/>
    <dgm:cxn modelId="{023133BB-E3E7-41E2-BB5C-28C8BC4249DC}" type="presParOf" srcId="{E3EE3208-AF1C-4FCE-B676-0168E842D97E}" destId="{842E0076-77A0-44A6-8336-C59FF37B9264}" srcOrd="8" destOrd="0" presId="urn:microsoft.com/office/officeart/2018/5/layout/IconLeafLabelList"/>
    <dgm:cxn modelId="{27333738-0B2C-425C-9317-A4C0512878D8}" type="presParOf" srcId="{842E0076-77A0-44A6-8336-C59FF37B9264}" destId="{ECDECC9A-B165-4916-A745-070F44F361D9}" srcOrd="0" destOrd="0" presId="urn:microsoft.com/office/officeart/2018/5/layout/IconLeafLabelList"/>
    <dgm:cxn modelId="{DB02136F-8700-4C55-993C-55F4A1CB2052}" type="presParOf" srcId="{842E0076-77A0-44A6-8336-C59FF37B9264}" destId="{DABF9C5E-99D0-4413-ACC6-0FC94DA51CA6}" srcOrd="1" destOrd="0" presId="urn:microsoft.com/office/officeart/2018/5/layout/IconLeafLabelList"/>
    <dgm:cxn modelId="{F377F4D0-379D-4760-80B4-31382F1CB636}" type="presParOf" srcId="{842E0076-77A0-44A6-8336-C59FF37B9264}" destId="{A0BD1EC7-8F1B-4D7E-857F-8C4005F12858}" srcOrd="2" destOrd="0" presId="urn:microsoft.com/office/officeart/2018/5/layout/IconLeafLabelList"/>
    <dgm:cxn modelId="{25A42882-8FA0-4F2A-B28B-152E0C1F330C}" type="presParOf" srcId="{842E0076-77A0-44A6-8336-C59FF37B9264}" destId="{CF8AB69E-476C-4CBD-8D76-30778F763324}" srcOrd="3" destOrd="0" presId="urn:microsoft.com/office/officeart/2018/5/layout/IconLeafLabelList"/>
    <dgm:cxn modelId="{EFD56DEA-863C-47AA-BBA4-5BC6A2AEB3E0}" type="presParOf" srcId="{E3EE3208-AF1C-4FCE-B676-0168E842D97E}" destId="{4507E13E-0B4D-4F7D-9E00-9B61514CDE8E}" srcOrd="9" destOrd="0" presId="urn:microsoft.com/office/officeart/2018/5/layout/IconLeafLabelList"/>
    <dgm:cxn modelId="{C79762AC-2579-4BBD-BF8C-8FB405864E05}" type="presParOf" srcId="{E3EE3208-AF1C-4FCE-B676-0168E842D97E}" destId="{D1EA3790-E675-48F1-B769-610BAA3D0821}" srcOrd="10" destOrd="0" presId="urn:microsoft.com/office/officeart/2018/5/layout/IconLeafLabelList"/>
    <dgm:cxn modelId="{AC7AEE69-F969-4FA1-BB28-483D7BD6FBF7}" type="presParOf" srcId="{D1EA3790-E675-48F1-B769-610BAA3D0821}" destId="{876798CE-F265-4F93-A9B2-FFD2C7432B76}" srcOrd="0" destOrd="0" presId="urn:microsoft.com/office/officeart/2018/5/layout/IconLeafLabelList"/>
    <dgm:cxn modelId="{C9BC15D5-C8F1-449B-A103-D134CE3B6BAF}" type="presParOf" srcId="{D1EA3790-E675-48F1-B769-610BAA3D0821}" destId="{97393652-774E-461F-9EEB-03A700F71363}" srcOrd="1" destOrd="0" presId="urn:microsoft.com/office/officeart/2018/5/layout/IconLeafLabelList"/>
    <dgm:cxn modelId="{F70FE302-1B65-4307-A4E0-551AFF8FBD85}" type="presParOf" srcId="{D1EA3790-E675-48F1-B769-610BAA3D0821}" destId="{5BFF4340-FBCA-41DD-AC44-E37384DCE0EE}" srcOrd="2" destOrd="0" presId="urn:microsoft.com/office/officeart/2018/5/layout/IconLeafLabelList"/>
    <dgm:cxn modelId="{7157743B-35C6-400D-8A9F-36B15B7D48DA}" type="presParOf" srcId="{D1EA3790-E675-48F1-B769-610BAA3D0821}" destId="{BA8B525E-939E-42BE-BBF8-AED638C24D4F}" srcOrd="3" destOrd="0" presId="urn:microsoft.com/office/officeart/2018/5/layout/IconLeafLabelList"/>
    <dgm:cxn modelId="{72365E68-E53F-4338-A87D-5E8AD065FE14}" type="presParOf" srcId="{E3EE3208-AF1C-4FCE-B676-0168E842D97E}" destId="{9C80A265-9D70-4781-B4B6-4114295A88D0}" srcOrd="11" destOrd="0" presId="urn:microsoft.com/office/officeart/2018/5/layout/IconLeafLabelList"/>
    <dgm:cxn modelId="{B41C879E-5B05-494C-B782-FEDBF55A0EDF}" type="presParOf" srcId="{E3EE3208-AF1C-4FCE-B676-0168E842D97E}" destId="{CE38BDA8-5011-497C-91B4-5140B4C0CA46}" srcOrd="12" destOrd="0" presId="urn:microsoft.com/office/officeart/2018/5/layout/IconLeafLabelList"/>
    <dgm:cxn modelId="{A9BEAE4B-BD5D-4018-8971-F869426DCB8C}" type="presParOf" srcId="{CE38BDA8-5011-497C-91B4-5140B4C0CA46}" destId="{202ED7E5-24C2-4851-BD3D-1A096EBAAB29}" srcOrd="0" destOrd="0" presId="urn:microsoft.com/office/officeart/2018/5/layout/IconLeafLabelList"/>
    <dgm:cxn modelId="{E2FD4901-69F6-4142-9F23-5EF130B73E2B}" type="presParOf" srcId="{CE38BDA8-5011-497C-91B4-5140B4C0CA46}" destId="{C80977A1-F780-4BE4-8928-5A08E019E31C}" srcOrd="1" destOrd="0" presId="urn:microsoft.com/office/officeart/2018/5/layout/IconLeafLabelList"/>
    <dgm:cxn modelId="{0AE66602-4407-4C02-A680-CA880F326ACF}" type="presParOf" srcId="{CE38BDA8-5011-497C-91B4-5140B4C0CA46}" destId="{60F66FE2-88CC-4AA0-8BAF-7FB2DB8F2D0F}" srcOrd="2" destOrd="0" presId="urn:microsoft.com/office/officeart/2018/5/layout/IconLeafLabelList"/>
    <dgm:cxn modelId="{AD6BC4A3-BD39-43B1-AAE0-0D90C0BEF9B5}" type="presParOf" srcId="{CE38BDA8-5011-497C-91B4-5140B4C0CA46}" destId="{A3439C3B-D2EE-4570-89ED-70508A7A1DF7}" srcOrd="3" destOrd="0" presId="urn:microsoft.com/office/officeart/2018/5/layout/IconLeafLabel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227B9E-5874-4405-BF9A-506C3E7FCBF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91BE418-B282-43F7-AEEE-A5AEFCAC3F2F}">
      <dgm:prSet/>
      <dgm:spPr/>
      <dgm:t>
        <a:bodyPr/>
        <a:lstStyle/>
        <a:p>
          <a:r>
            <a:rPr lang="en-GB"/>
            <a:t>Most situations are resolved without physical intervention by using:</a:t>
          </a:r>
          <a:endParaRPr lang="en-US"/>
        </a:p>
      </dgm:t>
    </dgm:pt>
    <dgm:pt modelId="{9F51C027-E1E2-411E-994B-928BE3AA9E23}" type="parTrans" cxnId="{E23B3338-2031-4902-AB58-38B0539043B8}">
      <dgm:prSet/>
      <dgm:spPr/>
      <dgm:t>
        <a:bodyPr/>
        <a:lstStyle/>
        <a:p>
          <a:endParaRPr lang="en-US"/>
        </a:p>
      </dgm:t>
    </dgm:pt>
    <dgm:pt modelId="{F473E468-C907-4328-90F8-C1F0A0882A61}" type="sibTrans" cxnId="{E23B3338-2031-4902-AB58-38B0539043B8}">
      <dgm:prSet/>
      <dgm:spPr/>
      <dgm:t>
        <a:bodyPr/>
        <a:lstStyle/>
        <a:p>
          <a:endParaRPr lang="en-US"/>
        </a:p>
      </dgm:t>
    </dgm:pt>
    <dgm:pt modelId="{ECBFBF5D-2426-42FE-A3BA-76448EEE2288}">
      <dgm:prSet/>
      <dgm:spPr/>
      <dgm:t>
        <a:bodyPr/>
        <a:lstStyle/>
        <a:p>
          <a:r>
            <a:rPr lang="en-GB"/>
            <a:t>Calm communication </a:t>
          </a:r>
          <a:endParaRPr lang="en-US"/>
        </a:p>
      </dgm:t>
    </dgm:pt>
    <dgm:pt modelId="{0506606F-77F4-471E-8849-EDF25E3BDF39}" type="parTrans" cxnId="{0FB8ED47-DB65-4ECE-8310-AF6CFBD431EE}">
      <dgm:prSet/>
      <dgm:spPr/>
      <dgm:t>
        <a:bodyPr/>
        <a:lstStyle/>
        <a:p>
          <a:endParaRPr lang="en-US"/>
        </a:p>
      </dgm:t>
    </dgm:pt>
    <dgm:pt modelId="{14DDD283-B939-4A41-B884-D26142644CFE}" type="sibTrans" cxnId="{0FB8ED47-DB65-4ECE-8310-AF6CFBD431EE}">
      <dgm:prSet/>
      <dgm:spPr/>
      <dgm:t>
        <a:bodyPr/>
        <a:lstStyle/>
        <a:p>
          <a:endParaRPr lang="en-US"/>
        </a:p>
      </dgm:t>
    </dgm:pt>
    <dgm:pt modelId="{BDDC388C-9C08-4C95-B61E-87EA622498C0}">
      <dgm:prSet/>
      <dgm:spPr/>
      <dgm:t>
        <a:bodyPr/>
        <a:lstStyle/>
        <a:p>
          <a:r>
            <a:rPr lang="en-GB"/>
            <a:t>Giving processing time </a:t>
          </a:r>
          <a:endParaRPr lang="en-US"/>
        </a:p>
      </dgm:t>
    </dgm:pt>
    <dgm:pt modelId="{D6F17770-007F-4ECD-9C63-8EDCCC2B32AC}" type="parTrans" cxnId="{C35EA2B0-9DC0-45D6-9167-82549900203F}">
      <dgm:prSet/>
      <dgm:spPr/>
      <dgm:t>
        <a:bodyPr/>
        <a:lstStyle/>
        <a:p>
          <a:endParaRPr lang="en-US"/>
        </a:p>
      </dgm:t>
    </dgm:pt>
    <dgm:pt modelId="{AF71C047-AB0E-426F-9BAF-925C1936A279}" type="sibTrans" cxnId="{C35EA2B0-9DC0-45D6-9167-82549900203F}">
      <dgm:prSet/>
      <dgm:spPr/>
      <dgm:t>
        <a:bodyPr/>
        <a:lstStyle/>
        <a:p>
          <a:endParaRPr lang="en-US"/>
        </a:p>
      </dgm:t>
    </dgm:pt>
    <dgm:pt modelId="{37F28582-39E4-42A5-A8C1-F0310AD20DF4}">
      <dgm:prSet/>
      <dgm:spPr/>
      <dgm:t>
        <a:bodyPr/>
        <a:lstStyle/>
        <a:p>
          <a:r>
            <a:rPr lang="en-GB"/>
            <a:t>Offering choices </a:t>
          </a:r>
          <a:endParaRPr lang="en-US"/>
        </a:p>
      </dgm:t>
    </dgm:pt>
    <dgm:pt modelId="{48D3D659-3715-4A73-8D77-64D0AAEAAC92}" type="parTrans" cxnId="{78210C79-B806-4975-B793-977CDD83EC30}">
      <dgm:prSet/>
      <dgm:spPr/>
      <dgm:t>
        <a:bodyPr/>
        <a:lstStyle/>
        <a:p>
          <a:endParaRPr lang="en-US"/>
        </a:p>
      </dgm:t>
    </dgm:pt>
    <dgm:pt modelId="{CA20A187-B814-48CF-9A4B-B39379147EBD}" type="sibTrans" cxnId="{78210C79-B806-4975-B793-977CDD83EC30}">
      <dgm:prSet/>
      <dgm:spPr/>
      <dgm:t>
        <a:bodyPr/>
        <a:lstStyle/>
        <a:p>
          <a:endParaRPr lang="en-US"/>
        </a:p>
      </dgm:t>
    </dgm:pt>
    <dgm:pt modelId="{2AC4567F-1861-43B5-B35B-615E645402C9}">
      <dgm:prSet/>
      <dgm:spPr/>
      <dgm:t>
        <a:bodyPr/>
        <a:lstStyle/>
        <a:p>
          <a:r>
            <a:rPr lang="en-GB"/>
            <a:t>Redirection </a:t>
          </a:r>
          <a:endParaRPr lang="en-US"/>
        </a:p>
      </dgm:t>
    </dgm:pt>
    <dgm:pt modelId="{66C09EDA-E77D-4410-8220-0327B9311681}" type="parTrans" cxnId="{FA1F123B-EE94-4155-B064-5B7316D57437}">
      <dgm:prSet/>
      <dgm:spPr/>
      <dgm:t>
        <a:bodyPr/>
        <a:lstStyle/>
        <a:p>
          <a:endParaRPr lang="en-US"/>
        </a:p>
      </dgm:t>
    </dgm:pt>
    <dgm:pt modelId="{ED9EED79-E7B9-46D8-9D6B-0382177B73B8}" type="sibTrans" cxnId="{FA1F123B-EE94-4155-B064-5B7316D57437}">
      <dgm:prSet/>
      <dgm:spPr/>
      <dgm:t>
        <a:bodyPr/>
        <a:lstStyle/>
        <a:p>
          <a:endParaRPr lang="en-US"/>
        </a:p>
      </dgm:t>
    </dgm:pt>
    <dgm:pt modelId="{B50E8C4F-9B55-4537-988A-33ECD7525A1D}">
      <dgm:prSet/>
      <dgm:spPr/>
      <dgm:t>
        <a:bodyPr/>
        <a:lstStyle/>
        <a:p>
          <a:r>
            <a:rPr lang="en-GB"/>
            <a:t>Distraction </a:t>
          </a:r>
          <a:endParaRPr lang="en-US"/>
        </a:p>
      </dgm:t>
    </dgm:pt>
    <dgm:pt modelId="{2463F609-8A8B-4393-A4EB-CD94D7DB6AC5}" type="parTrans" cxnId="{C75ABF47-FEC6-4126-81EC-3AA2A8A64D61}">
      <dgm:prSet/>
      <dgm:spPr/>
      <dgm:t>
        <a:bodyPr/>
        <a:lstStyle/>
        <a:p>
          <a:endParaRPr lang="en-US"/>
        </a:p>
      </dgm:t>
    </dgm:pt>
    <dgm:pt modelId="{1CEE9CF3-2F16-4017-BA15-60748DDAA2BD}" type="sibTrans" cxnId="{C75ABF47-FEC6-4126-81EC-3AA2A8A64D61}">
      <dgm:prSet/>
      <dgm:spPr/>
      <dgm:t>
        <a:bodyPr/>
        <a:lstStyle/>
        <a:p>
          <a:endParaRPr lang="en-US"/>
        </a:p>
      </dgm:t>
    </dgm:pt>
    <dgm:pt modelId="{4336FFA3-5C92-48F2-BDEF-F66DD4C4A324}">
      <dgm:prSet/>
      <dgm:spPr/>
      <dgm:t>
        <a:bodyPr/>
        <a:lstStyle/>
        <a:p>
          <a:r>
            <a:rPr lang="en-GB"/>
            <a:t>Humour where appropriate </a:t>
          </a:r>
          <a:endParaRPr lang="en-US"/>
        </a:p>
      </dgm:t>
    </dgm:pt>
    <dgm:pt modelId="{79C3C3D0-3F86-40B6-A744-D9228DE85C48}" type="parTrans" cxnId="{675ADFC7-4A48-4F67-B99A-46693A607FA4}">
      <dgm:prSet/>
      <dgm:spPr/>
      <dgm:t>
        <a:bodyPr/>
        <a:lstStyle/>
        <a:p>
          <a:endParaRPr lang="en-US"/>
        </a:p>
      </dgm:t>
    </dgm:pt>
    <dgm:pt modelId="{1177F72C-4520-4589-B2EE-37F606C447A3}" type="sibTrans" cxnId="{675ADFC7-4A48-4F67-B99A-46693A607FA4}">
      <dgm:prSet/>
      <dgm:spPr/>
      <dgm:t>
        <a:bodyPr/>
        <a:lstStyle/>
        <a:p>
          <a:endParaRPr lang="en-US"/>
        </a:p>
      </dgm:t>
    </dgm:pt>
    <dgm:pt modelId="{2F219AC4-5993-42A1-BE18-0E09DE9AB875}">
      <dgm:prSet/>
      <dgm:spPr/>
      <dgm:t>
        <a:bodyPr/>
        <a:lstStyle/>
        <a:p>
          <a:r>
            <a:rPr lang="en-GB"/>
            <a:t>Reducing demands </a:t>
          </a:r>
          <a:endParaRPr lang="en-US"/>
        </a:p>
      </dgm:t>
    </dgm:pt>
    <dgm:pt modelId="{4862AAA7-5DF6-44DF-8754-28E59FE42502}" type="parTrans" cxnId="{F5DD4DDB-5277-4CAC-BDA1-BEE6222A8E3D}">
      <dgm:prSet/>
      <dgm:spPr/>
      <dgm:t>
        <a:bodyPr/>
        <a:lstStyle/>
        <a:p>
          <a:endParaRPr lang="en-US"/>
        </a:p>
      </dgm:t>
    </dgm:pt>
    <dgm:pt modelId="{02CFC848-9068-4437-BED4-D7F35B407004}" type="sibTrans" cxnId="{F5DD4DDB-5277-4CAC-BDA1-BEE6222A8E3D}">
      <dgm:prSet/>
      <dgm:spPr/>
      <dgm:t>
        <a:bodyPr/>
        <a:lstStyle/>
        <a:p>
          <a:endParaRPr lang="en-US"/>
        </a:p>
      </dgm:t>
    </dgm:pt>
    <dgm:pt modelId="{5CC2ECC0-686B-45A2-9099-DE0C4BC2E16E}">
      <dgm:prSet/>
      <dgm:spPr/>
      <dgm:t>
        <a:bodyPr/>
        <a:lstStyle/>
        <a:p>
          <a:r>
            <a:rPr lang="en-GB"/>
            <a:t>Changing the environment </a:t>
          </a:r>
          <a:endParaRPr lang="en-US"/>
        </a:p>
      </dgm:t>
    </dgm:pt>
    <dgm:pt modelId="{E1A5749F-F76A-47C2-A57F-27226ABD447B}" type="parTrans" cxnId="{966281BE-897F-4C56-9CE0-66D02595842F}">
      <dgm:prSet/>
      <dgm:spPr/>
      <dgm:t>
        <a:bodyPr/>
        <a:lstStyle/>
        <a:p>
          <a:endParaRPr lang="en-US"/>
        </a:p>
      </dgm:t>
    </dgm:pt>
    <dgm:pt modelId="{2ED0B075-3BFC-41D7-B871-CA24CD3C5C18}" type="sibTrans" cxnId="{966281BE-897F-4C56-9CE0-66D02595842F}">
      <dgm:prSet/>
      <dgm:spPr/>
      <dgm:t>
        <a:bodyPr/>
        <a:lstStyle/>
        <a:p>
          <a:endParaRPr lang="en-US"/>
        </a:p>
      </dgm:t>
    </dgm:pt>
    <dgm:pt modelId="{4919DB4E-B50E-4D86-ACD4-646A5BEB5A4E}">
      <dgm:prSet/>
      <dgm:spPr/>
      <dgm:t>
        <a:bodyPr/>
        <a:lstStyle/>
        <a:p>
          <a:r>
            <a:rPr lang="en-GB"/>
            <a:t>Sensory or regulation breaks </a:t>
          </a:r>
          <a:endParaRPr lang="en-US"/>
        </a:p>
      </dgm:t>
    </dgm:pt>
    <dgm:pt modelId="{6C080F83-02A6-4347-867B-C377F7FCBEBF}" type="parTrans" cxnId="{CE8BCFB1-4B9B-4F99-B213-E87AFD962AE5}">
      <dgm:prSet/>
      <dgm:spPr/>
      <dgm:t>
        <a:bodyPr/>
        <a:lstStyle/>
        <a:p>
          <a:endParaRPr lang="en-US"/>
        </a:p>
      </dgm:t>
    </dgm:pt>
    <dgm:pt modelId="{2F42E11E-1DA5-475C-9B6D-10C1101F0C91}" type="sibTrans" cxnId="{CE8BCFB1-4B9B-4F99-B213-E87AFD962AE5}">
      <dgm:prSet/>
      <dgm:spPr/>
      <dgm:t>
        <a:bodyPr/>
        <a:lstStyle/>
        <a:p>
          <a:endParaRPr lang="en-US"/>
        </a:p>
      </dgm:t>
    </dgm:pt>
    <dgm:pt modelId="{72A6BB45-6A1A-4AA5-AA26-F76BBA1C2F6B}">
      <dgm:prSet/>
      <dgm:spPr/>
      <dgm:t>
        <a:bodyPr/>
        <a:lstStyle/>
        <a:p>
          <a:r>
            <a:rPr lang="en-GB"/>
            <a:t>These strategies are known as </a:t>
          </a:r>
          <a:r>
            <a:rPr lang="en-GB" b="1"/>
            <a:t>de-escalation techniques</a:t>
          </a:r>
          <a:r>
            <a:rPr lang="en-GB"/>
            <a:t>.</a:t>
          </a:r>
          <a:endParaRPr lang="en-US"/>
        </a:p>
      </dgm:t>
    </dgm:pt>
    <dgm:pt modelId="{0F24FB19-CEE3-4B5B-9686-154C0E29F4E4}" type="parTrans" cxnId="{1DF213BF-FDD0-4F6C-AFF2-BBE07392A881}">
      <dgm:prSet/>
      <dgm:spPr/>
      <dgm:t>
        <a:bodyPr/>
        <a:lstStyle/>
        <a:p>
          <a:endParaRPr lang="en-US"/>
        </a:p>
      </dgm:t>
    </dgm:pt>
    <dgm:pt modelId="{451D8A1F-14E8-4847-B96B-2084DB54319A}" type="sibTrans" cxnId="{1DF213BF-FDD0-4F6C-AFF2-BBE07392A881}">
      <dgm:prSet/>
      <dgm:spPr/>
      <dgm:t>
        <a:bodyPr/>
        <a:lstStyle/>
        <a:p>
          <a:endParaRPr lang="en-US"/>
        </a:p>
      </dgm:t>
    </dgm:pt>
    <dgm:pt modelId="{F29BD509-A851-41E6-A50B-3A33F4C6DA1F}" type="pres">
      <dgm:prSet presAssocID="{C3227B9E-5874-4405-BF9A-506C3E7FCBF5}" presName="linear" presStyleCnt="0">
        <dgm:presLayoutVars>
          <dgm:animLvl val="lvl"/>
          <dgm:resizeHandles val="exact"/>
        </dgm:presLayoutVars>
      </dgm:prSet>
      <dgm:spPr/>
    </dgm:pt>
    <dgm:pt modelId="{408F715B-792D-44BF-9F77-B25A23303614}" type="pres">
      <dgm:prSet presAssocID="{291BE418-B282-43F7-AEEE-A5AEFCAC3F2F}" presName="parentText" presStyleLbl="node1" presStyleIdx="0" presStyleCnt="2">
        <dgm:presLayoutVars>
          <dgm:chMax val="0"/>
          <dgm:bulletEnabled val="1"/>
        </dgm:presLayoutVars>
      </dgm:prSet>
      <dgm:spPr/>
    </dgm:pt>
    <dgm:pt modelId="{C9A2CAB9-501C-45C8-8CE8-715FCB994191}" type="pres">
      <dgm:prSet presAssocID="{291BE418-B282-43F7-AEEE-A5AEFCAC3F2F}" presName="childText" presStyleLbl="revTx" presStyleIdx="0" presStyleCnt="1">
        <dgm:presLayoutVars>
          <dgm:bulletEnabled val="1"/>
        </dgm:presLayoutVars>
      </dgm:prSet>
      <dgm:spPr/>
    </dgm:pt>
    <dgm:pt modelId="{22ED31CE-EC75-4717-A44A-F59E1F2F39C1}" type="pres">
      <dgm:prSet presAssocID="{72A6BB45-6A1A-4AA5-AA26-F76BBA1C2F6B}" presName="parentText" presStyleLbl="node1" presStyleIdx="1" presStyleCnt="2">
        <dgm:presLayoutVars>
          <dgm:chMax val="0"/>
          <dgm:bulletEnabled val="1"/>
        </dgm:presLayoutVars>
      </dgm:prSet>
      <dgm:spPr/>
    </dgm:pt>
  </dgm:ptLst>
  <dgm:cxnLst>
    <dgm:cxn modelId="{D3247611-BF96-4C5A-A03A-814012561EF6}" type="presOf" srcId="{2F219AC4-5993-42A1-BE18-0E09DE9AB875}" destId="{C9A2CAB9-501C-45C8-8CE8-715FCB994191}" srcOrd="0" destOrd="6" presId="urn:microsoft.com/office/officeart/2005/8/layout/vList2"/>
    <dgm:cxn modelId="{E23B3338-2031-4902-AB58-38B0539043B8}" srcId="{C3227B9E-5874-4405-BF9A-506C3E7FCBF5}" destId="{291BE418-B282-43F7-AEEE-A5AEFCAC3F2F}" srcOrd="0" destOrd="0" parTransId="{9F51C027-E1E2-411E-994B-928BE3AA9E23}" sibTransId="{F473E468-C907-4328-90F8-C1F0A0882A61}"/>
    <dgm:cxn modelId="{FA1F123B-EE94-4155-B064-5B7316D57437}" srcId="{291BE418-B282-43F7-AEEE-A5AEFCAC3F2F}" destId="{2AC4567F-1861-43B5-B35B-615E645402C9}" srcOrd="3" destOrd="0" parTransId="{66C09EDA-E77D-4410-8220-0327B9311681}" sibTransId="{ED9EED79-E7B9-46D8-9D6B-0382177B73B8}"/>
    <dgm:cxn modelId="{25C97D3B-501C-45A6-BA21-9716B0C72F44}" type="presOf" srcId="{291BE418-B282-43F7-AEEE-A5AEFCAC3F2F}" destId="{408F715B-792D-44BF-9F77-B25A23303614}" srcOrd="0" destOrd="0" presId="urn:microsoft.com/office/officeart/2005/8/layout/vList2"/>
    <dgm:cxn modelId="{3065743D-9E1C-4AFF-8F58-C2FC85CEE65B}" type="presOf" srcId="{ECBFBF5D-2426-42FE-A3BA-76448EEE2288}" destId="{C9A2CAB9-501C-45C8-8CE8-715FCB994191}" srcOrd="0" destOrd="0" presId="urn:microsoft.com/office/officeart/2005/8/layout/vList2"/>
    <dgm:cxn modelId="{AC7EAD46-F7F2-47BC-9F50-594DC846958A}" type="presOf" srcId="{4919DB4E-B50E-4D86-ACD4-646A5BEB5A4E}" destId="{C9A2CAB9-501C-45C8-8CE8-715FCB994191}" srcOrd="0" destOrd="8" presId="urn:microsoft.com/office/officeart/2005/8/layout/vList2"/>
    <dgm:cxn modelId="{C75ABF47-FEC6-4126-81EC-3AA2A8A64D61}" srcId="{291BE418-B282-43F7-AEEE-A5AEFCAC3F2F}" destId="{B50E8C4F-9B55-4537-988A-33ECD7525A1D}" srcOrd="4" destOrd="0" parTransId="{2463F609-8A8B-4393-A4EB-CD94D7DB6AC5}" sibTransId="{1CEE9CF3-2F16-4017-BA15-60748DDAA2BD}"/>
    <dgm:cxn modelId="{0FB8ED47-DB65-4ECE-8310-AF6CFBD431EE}" srcId="{291BE418-B282-43F7-AEEE-A5AEFCAC3F2F}" destId="{ECBFBF5D-2426-42FE-A3BA-76448EEE2288}" srcOrd="0" destOrd="0" parTransId="{0506606F-77F4-471E-8849-EDF25E3BDF39}" sibTransId="{14DDD283-B939-4A41-B884-D26142644CFE}"/>
    <dgm:cxn modelId="{F068A675-EB66-412E-8C8F-7C2C325DE11A}" type="presOf" srcId="{72A6BB45-6A1A-4AA5-AA26-F76BBA1C2F6B}" destId="{22ED31CE-EC75-4717-A44A-F59E1F2F39C1}" srcOrd="0" destOrd="0" presId="urn:microsoft.com/office/officeart/2005/8/layout/vList2"/>
    <dgm:cxn modelId="{89D3A758-8739-4753-8EFE-00154390B7E8}" type="presOf" srcId="{BDDC388C-9C08-4C95-B61E-87EA622498C0}" destId="{C9A2CAB9-501C-45C8-8CE8-715FCB994191}" srcOrd="0" destOrd="1" presId="urn:microsoft.com/office/officeart/2005/8/layout/vList2"/>
    <dgm:cxn modelId="{78210C79-B806-4975-B793-977CDD83EC30}" srcId="{291BE418-B282-43F7-AEEE-A5AEFCAC3F2F}" destId="{37F28582-39E4-42A5-A8C1-F0310AD20DF4}" srcOrd="2" destOrd="0" parTransId="{48D3D659-3715-4A73-8D77-64D0AAEAAC92}" sibTransId="{CA20A187-B814-48CF-9A4B-B39379147EBD}"/>
    <dgm:cxn modelId="{B0971A85-EAEF-44FB-9EB3-F25DB817B128}" type="presOf" srcId="{C3227B9E-5874-4405-BF9A-506C3E7FCBF5}" destId="{F29BD509-A851-41E6-A50B-3A33F4C6DA1F}" srcOrd="0" destOrd="0" presId="urn:microsoft.com/office/officeart/2005/8/layout/vList2"/>
    <dgm:cxn modelId="{9FEFC698-4F64-4250-8F3C-6EFC59DD2689}" type="presOf" srcId="{B50E8C4F-9B55-4537-988A-33ECD7525A1D}" destId="{C9A2CAB9-501C-45C8-8CE8-715FCB994191}" srcOrd="0" destOrd="4" presId="urn:microsoft.com/office/officeart/2005/8/layout/vList2"/>
    <dgm:cxn modelId="{C35EA2B0-9DC0-45D6-9167-82549900203F}" srcId="{291BE418-B282-43F7-AEEE-A5AEFCAC3F2F}" destId="{BDDC388C-9C08-4C95-B61E-87EA622498C0}" srcOrd="1" destOrd="0" parTransId="{D6F17770-007F-4ECD-9C63-8EDCCC2B32AC}" sibTransId="{AF71C047-AB0E-426F-9BAF-925C1936A279}"/>
    <dgm:cxn modelId="{CE8BCFB1-4B9B-4F99-B213-E87AFD962AE5}" srcId="{291BE418-B282-43F7-AEEE-A5AEFCAC3F2F}" destId="{4919DB4E-B50E-4D86-ACD4-646A5BEB5A4E}" srcOrd="8" destOrd="0" parTransId="{6C080F83-02A6-4347-867B-C377F7FCBEBF}" sibTransId="{2F42E11E-1DA5-475C-9B6D-10C1101F0C91}"/>
    <dgm:cxn modelId="{966281BE-897F-4C56-9CE0-66D02595842F}" srcId="{291BE418-B282-43F7-AEEE-A5AEFCAC3F2F}" destId="{5CC2ECC0-686B-45A2-9099-DE0C4BC2E16E}" srcOrd="7" destOrd="0" parTransId="{E1A5749F-F76A-47C2-A57F-27226ABD447B}" sibTransId="{2ED0B075-3BFC-41D7-B871-CA24CD3C5C18}"/>
    <dgm:cxn modelId="{1DF213BF-FDD0-4F6C-AFF2-BBE07392A881}" srcId="{C3227B9E-5874-4405-BF9A-506C3E7FCBF5}" destId="{72A6BB45-6A1A-4AA5-AA26-F76BBA1C2F6B}" srcOrd="1" destOrd="0" parTransId="{0F24FB19-CEE3-4B5B-9686-154C0E29F4E4}" sibTransId="{451D8A1F-14E8-4847-B96B-2084DB54319A}"/>
    <dgm:cxn modelId="{944F15C3-C18C-4BE1-A538-6942264F01D1}" type="presOf" srcId="{2AC4567F-1861-43B5-B35B-615E645402C9}" destId="{C9A2CAB9-501C-45C8-8CE8-715FCB994191}" srcOrd="0" destOrd="3" presId="urn:microsoft.com/office/officeart/2005/8/layout/vList2"/>
    <dgm:cxn modelId="{675ADFC7-4A48-4F67-B99A-46693A607FA4}" srcId="{291BE418-B282-43F7-AEEE-A5AEFCAC3F2F}" destId="{4336FFA3-5C92-48F2-BDEF-F66DD4C4A324}" srcOrd="5" destOrd="0" parTransId="{79C3C3D0-3F86-40B6-A744-D9228DE85C48}" sibTransId="{1177F72C-4520-4589-B2EE-37F606C447A3}"/>
    <dgm:cxn modelId="{EEB694D0-5C29-4A8E-9D25-5EB26E52B0B0}" type="presOf" srcId="{37F28582-39E4-42A5-A8C1-F0310AD20DF4}" destId="{C9A2CAB9-501C-45C8-8CE8-715FCB994191}" srcOrd="0" destOrd="2" presId="urn:microsoft.com/office/officeart/2005/8/layout/vList2"/>
    <dgm:cxn modelId="{F5DD4DDB-5277-4CAC-BDA1-BEE6222A8E3D}" srcId="{291BE418-B282-43F7-AEEE-A5AEFCAC3F2F}" destId="{2F219AC4-5993-42A1-BE18-0E09DE9AB875}" srcOrd="6" destOrd="0" parTransId="{4862AAA7-5DF6-44DF-8754-28E59FE42502}" sibTransId="{02CFC848-9068-4437-BED4-D7F35B407004}"/>
    <dgm:cxn modelId="{06B070F3-5567-41F0-83A5-1EF65C01EF7D}" type="presOf" srcId="{4336FFA3-5C92-48F2-BDEF-F66DD4C4A324}" destId="{C9A2CAB9-501C-45C8-8CE8-715FCB994191}" srcOrd="0" destOrd="5" presId="urn:microsoft.com/office/officeart/2005/8/layout/vList2"/>
    <dgm:cxn modelId="{C37E9DFD-6834-424A-AF8E-349D0E35C623}" type="presOf" srcId="{5CC2ECC0-686B-45A2-9099-DE0C4BC2E16E}" destId="{C9A2CAB9-501C-45C8-8CE8-715FCB994191}" srcOrd="0" destOrd="7" presId="urn:microsoft.com/office/officeart/2005/8/layout/vList2"/>
    <dgm:cxn modelId="{6D3C6A7A-BBEB-48ED-A584-5CEC119709C8}" type="presParOf" srcId="{F29BD509-A851-41E6-A50B-3A33F4C6DA1F}" destId="{408F715B-792D-44BF-9F77-B25A23303614}" srcOrd="0" destOrd="0" presId="urn:microsoft.com/office/officeart/2005/8/layout/vList2"/>
    <dgm:cxn modelId="{4D45FD1A-B312-4713-9009-FA68FCCFBC2E}" type="presParOf" srcId="{F29BD509-A851-41E6-A50B-3A33F4C6DA1F}" destId="{C9A2CAB9-501C-45C8-8CE8-715FCB994191}" srcOrd="1" destOrd="0" presId="urn:microsoft.com/office/officeart/2005/8/layout/vList2"/>
    <dgm:cxn modelId="{760C91C8-4D99-450F-9DD1-9C8DAF7CC0AF}" type="presParOf" srcId="{F29BD509-A851-41E6-A50B-3A33F4C6DA1F}" destId="{22ED31CE-EC75-4717-A44A-F59E1F2F39C1}" srcOrd="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006304-5C75-4952-9333-8292B7D0150A}"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8ECFB878-4AEB-4ACA-BA52-71C01AB59FEC}">
      <dgm:prSet/>
      <dgm:spPr/>
      <dgm:t>
        <a:bodyPr/>
        <a:lstStyle/>
        <a:p>
          <a:r>
            <a:rPr lang="en-GB"/>
            <a:t>Examples include:</a:t>
          </a:r>
          <a:endParaRPr lang="en-US"/>
        </a:p>
      </dgm:t>
    </dgm:pt>
    <dgm:pt modelId="{55C0DC84-F05A-4231-AD4B-62B8F1A831E6}" type="parTrans" cxnId="{59CB2545-55DB-4F91-A650-5D1033FD904F}">
      <dgm:prSet/>
      <dgm:spPr/>
      <dgm:t>
        <a:bodyPr/>
        <a:lstStyle/>
        <a:p>
          <a:endParaRPr lang="en-US"/>
        </a:p>
      </dgm:t>
    </dgm:pt>
    <dgm:pt modelId="{B9835245-0EB2-450C-AF04-E3DC67591B9C}" type="sibTrans" cxnId="{59CB2545-55DB-4F91-A650-5D1033FD904F}">
      <dgm:prSet/>
      <dgm:spPr/>
      <dgm:t>
        <a:bodyPr/>
        <a:lstStyle/>
        <a:p>
          <a:endParaRPr lang="en-US"/>
        </a:p>
      </dgm:t>
    </dgm:pt>
    <dgm:pt modelId="{F381B17C-AF25-40C6-91DD-A6B1E66D27C2}">
      <dgm:prSet/>
      <dgm:spPr/>
      <dgm:t>
        <a:bodyPr/>
        <a:lstStyle/>
        <a:p>
          <a:r>
            <a:rPr lang="en-GB"/>
            <a:t>Speaking calmly </a:t>
          </a:r>
          <a:endParaRPr lang="en-US"/>
        </a:p>
      </dgm:t>
    </dgm:pt>
    <dgm:pt modelId="{42E81513-9325-44AD-81F6-95B3344ACA9E}" type="parTrans" cxnId="{40E6BE77-80B5-4522-80AB-582358219D9B}">
      <dgm:prSet/>
      <dgm:spPr/>
      <dgm:t>
        <a:bodyPr/>
        <a:lstStyle/>
        <a:p>
          <a:endParaRPr lang="en-US"/>
        </a:p>
      </dgm:t>
    </dgm:pt>
    <dgm:pt modelId="{8E184446-CF8C-4867-A83C-E5C96F7F0AA4}" type="sibTrans" cxnId="{40E6BE77-80B5-4522-80AB-582358219D9B}">
      <dgm:prSet/>
      <dgm:spPr/>
      <dgm:t>
        <a:bodyPr/>
        <a:lstStyle/>
        <a:p>
          <a:endParaRPr lang="en-US"/>
        </a:p>
      </dgm:t>
    </dgm:pt>
    <dgm:pt modelId="{F65681F6-0550-4895-9809-918C0C89989F}">
      <dgm:prSet/>
      <dgm:spPr/>
      <dgm:t>
        <a:bodyPr/>
        <a:lstStyle/>
        <a:p>
          <a:r>
            <a:rPr lang="en-GB"/>
            <a:t>Giving personal space </a:t>
          </a:r>
          <a:endParaRPr lang="en-US"/>
        </a:p>
      </dgm:t>
    </dgm:pt>
    <dgm:pt modelId="{A1169B59-608A-4560-B302-367B562E7BBD}" type="parTrans" cxnId="{B7A764B0-06DC-46D7-8834-1A5CDB1640E9}">
      <dgm:prSet/>
      <dgm:spPr/>
      <dgm:t>
        <a:bodyPr/>
        <a:lstStyle/>
        <a:p>
          <a:endParaRPr lang="en-US"/>
        </a:p>
      </dgm:t>
    </dgm:pt>
    <dgm:pt modelId="{92412E75-EBE7-4EB8-852F-7C7520FEB6E4}" type="sibTrans" cxnId="{B7A764B0-06DC-46D7-8834-1A5CDB1640E9}">
      <dgm:prSet/>
      <dgm:spPr/>
      <dgm:t>
        <a:bodyPr/>
        <a:lstStyle/>
        <a:p>
          <a:endParaRPr lang="en-US"/>
        </a:p>
      </dgm:t>
    </dgm:pt>
    <dgm:pt modelId="{7D6B3DD7-4EFE-4A49-81B5-87CBF3084782}">
      <dgm:prSet/>
      <dgm:spPr/>
      <dgm:t>
        <a:bodyPr/>
        <a:lstStyle/>
        <a:p>
          <a:r>
            <a:rPr lang="en-GB"/>
            <a:t>Active listening </a:t>
          </a:r>
          <a:endParaRPr lang="en-US"/>
        </a:p>
      </dgm:t>
    </dgm:pt>
    <dgm:pt modelId="{381CFE1A-F13D-4B54-91F0-9E646701178B}" type="parTrans" cxnId="{F6BF0837-E132-4C19-B14E-BCE04601E3F3}">
      <dgm:prSet/>
      <dgm:spPr/>
      <dgm:t>
        <a:bodyPr/>
        <a:lstStyle/>
        <a:p>
          <a:endParaRPr lang="en-US"/>
        </a:p>
      </dgm:t>
    </dgm:pt>
    <dgm:pt modelId="{8F519C3C-F7B1-4E93-A6AE-7C79E629C7DC}" type="sibTrans" cxnId="{F6BF0837-E132-4C19-B14E-BCE04601E3F3}">
      <dgm:prSet/>
      <dgm:spPr/>
      <dgm:t>
        <a:bodyPr/>
        <a:lstStyle/>
        <a:p>
          <a:endParaRPr lang="en-US"/>
        </a:p>
      </dgm:t>
    </dgm:pt>
    <dgm:pt modelId="{DFCD8BAF-7BA1-4011-B766-5A9042176CE3}">
      <dgm:prSet/>
      <dgm:spPr/>
      <dgm:t>
        <a:bodyPr/>
        <a:lstStyle/>
        <a:p>
          <a:r>
            <a:rPr lang="en-GB"/>
            <a:t>Reducing audience </a:t>
          </a:r>
          <a:endParaRPr lang="en-US"/>
        </a:p>
      </dgm:t>
    </dgm:pt>
    <dgm:pt modelId="{01EFCD56-D1FA-4765-A8A9-FF00E17C23FD}" type="parTrans" cxnId="{D60ED99D-759B-455D-92CC-AAD416685E02}">
      <dgm:prSet/>
      <dgm:spPr/>
      <dgm:t>
        <a:bodyPr/>
        <a:lstStyle/>
        <a:p>
          <a:endParaRPr lang="en-US"/>
        </a:p>
      </dgm:t>
    </dgm:pt>
    <dgm:pt modelId="{5886E789-B042-4EA5-8967-3863CAD7A9C7}" type="sibTrans" cxnId="{D60ED99D-759B-455D-92CC-AAD416685E02}">
      <dgm:prSet/>
      <dgm:spPr/>
      <dgm:t>
        <a:bodyPr/>
        <a:lstStyle/>
        <a:p>
          <a:endParaRPr lang="en-US"/>
        </a:p>
      </dgm:t>
    </dgm:pt>
    <dgm:pt modelId="{72912F39-6058-4639-AA6D-A11424F1BE2D}">
      <dgm:prSet/>
      <dgm:spPr/>
      <dgm:t>
        <a:bodyPr/>
        <a:lstStyle/>
        <a:p>
          <a:r>
            <a:rPr lang="en-GB"/>
            <a:t>Removing triggers </a:t>
          </a:r>
          <a:endParaRPr lang="en-US"/>
        </a:p>
      </dgm:t>
    </dgm:pt>
    <dgm:pt modelId="{5745B6D5-AE08-4476-B2D8-27F0682E8B11}" type="parTrans" cxnId="{D4157A88-4B16-4B80-8C9B-85183E02BBC6}">
      <dgm:prSet/>
      <dgm:spPr/>
      <dgm:t>
        <a:bodyPr/>
        <a:lstStyle/>
        <a:p>
          <a:endParaRPr lang="en-US"/>
        </a:p>
      </dgm:t>
    </dgm:pt>
    <dgm:pt modelId="{35BE616A-4669-427C-8027-6DAD20FDFA89}" type="sibTrans" cxnId="{D4157A88-4B16-4B80-8C9B-85183E02BBC6}">
      <dgm:prSet/>
      <dgm:spPr/>
      <dgm:t>
        <a:bodyPr/>
        <a:lstStyle/>
        <a:p>
          <a:endParaRPr lang="en-US"/>
        </a:p>
      </dgm:t>
    </dgm:pt>
    <dgm:pt modelId="{54445949-9476-4754-8512-4C611B53D5CE}">
      <dgm:prSet/>
      <dgm:spPr/>
      <dgm:t>
        <a:bodyPr/>
        <a:lstStyle/>
        <a:p>
          <a:r>
            <a:rPr lang="en-GB"/>
            <a:t>Offering reassurance </a:t>
          </a:r>
          <a:endParaRPr lang="en-US"/>
        </a:p>
      </dgm:t>
    </dgm:pt>
    <dgm:pt modelId="{B2FE491E-7168-4C02-A435-47EEDEB7E895}" type="parTrans" cxnId="{1FA624EE-D479-4740-9498-7A240E44F66E}">
      <dgm:prSet/>
      <dgm:spPr/>
      <dgm:t>
        <a:bodyPr/>
        <a:lstStyle/>
        <a:p>
          <a:endParaRPr lang="en-US"/>
        </a:p>
      </dgm:t>
    </dgm:pt>
    <dgm:pt modelId="{DCE55BD4-8B53-4C74-9EC1-278CCA288D92}" type="sibTrans" cxnId="{1FA624EE-D479-4740-9498-7A240E44F66E}">
      <dgm:prSet/>
      <dgm:spPr/>
      <dgm:t>
        <a:bodyPr/>
        <a:lstStyle/>
        <a:p>
          <a:endParaRPr lang="en-US"/>
        </a:p>
      </dgm:t>
    </dgm:pt>
    <dgm:pt modelId="{7914BF00-01A3-406A-BEB2-DE0399978A1D}">
      <dgm:prSet/>
      <dgm:spPr/>
      <dgm:t>
        <a:bodyPr/>
        <a:lstStyle/>
        <a:p>
          <a:r>
            <a:rPr lang="en-GB"/>
            <a:t>Allowing time to regulate </a:t>
          </a:r>
          <a:endParaRPr lang="en-US"/>
        </a:p>
      </dgm:t>
    </dgm:pt>
    <dgm:pt modelId="{0F63374B-A029-4A60-84B9-DD92D449A88D}" type="parTrans" cxnId="{FBAACC1F-2EB5-4907-A8EE-CBE019C05029}">
      <dgm:prSet/>
      <dgm:spPr/>
      <dgm:t>
        <a:bodyPr/>
        <a:lstStyle/>
        <a:p>
          <a:endParaRPr lang="en-US"/>
        </a:p>
      </dgm:t>
    </dgm:pt>
    <dgm:pt modelId="{E7362E96-D738-487A-A1E2-1E3473E7B971}" type="sibTrans" cxnId="{FBAACC1F-2EB5-4907-A8EE-CBE019C05029}">
      <dgm:prSet/>
      <dgm:spPr/>
      <dgm:t>
        <a:bodyPr/>
        <a:lstStyle/>
        <a:p>
          <a:endParaRPr lang="en-US"/>
        </a:p>
      </dgm:t>
    </dgm:pt>
    <dgm:pt modelId="{603E92DF-B121-485C-8A4B-86F9C6C80DFB}">
      <dgm:prSet/>
      <dgm:spPr/>
      <dgm:t>
        <a:bodyPr/>
        <a:lstStyle/>
        <a:p>
          <a:r>
            <a:rPr lang="en-GB"/>
            <a:t>Using familiar staff </a:t>
          </a:r>
          <a:endParaRPr lang="en-US"/>
        </a:p>
      </dgm:t>
    </dgm:pt>
    <dgm:pt modelId="{19F1A972-6DA2-4BA1-ADD1-F69C5A05A9E2}" type="parTrans" cxnId="{87AA2DEF-66EC-4018-AA4A-9F6A23347D0A}">
      <dgm:prSet/>
      <dgm:spPr/>
      <dgm:t>
        <a:bodyPr/>
        <a:lstStyle/>
        <a:p>
          <a:endParaRPr lang="en-US"/>
        </a:p>
      </dgm:t>
    </dgm:pt>
    <dgm:pt modelId="{855D4AB3-BC8A-412A-93C5-D061419BFA11}" type="sibTrans" cxnId="{87AA2DEF-66EC-4018-AA4A-9F6A23347D0A}">
      <dgm:prSet/>
      <dgm:spPr/>
      <dgm:t>
        <a:bodyPr/>
        <a:lstStyle/>
        <a:p>
          <a:endParaRPr lang="en-US"/>
        </a:p>
      </dgm:t>
    </dgm:pt>
    <dgm:pt modelId="{E34F8D1D-099F-4EB1-BA4B-E9E3A6AD316B}">
      <dgm:prSet/>
      <dgm:spPr/>
      <dgm:t>
        <a:bodyPr/>
        <a:lstStyle/>
        <a:p>
          <a:r>
            <a:rPr lang="en-GB"/>
            <a:t>Encouraging coping strategies </a:t>
          </a:r>
          <a:endParaRPr lang="en-US"/>
        </a:p>
      </dgm:t>
    </dgm:pt>
    <dgm:pt modelId="{99FAEA24-A682-4877-ABF2-5F3454EF1930}" type="parTrans" cxnId="{BDFDC72F-A09A-49C6-A4A4-34F8269C21B6}">
      <dgm:prSet/>
      <dgm:spPr/>
      <dgm:t>
        <a:bodyPr/>
        <a:lstStyle/>
        <a:p>
          <a:endParaRPr lang="en-US"/>
        </a:p>
      </dgm:t>
    </dgm:pt>
    <dgm:pt modelId="{BC2F326E-9E7C-42AB-A02D-75E733273AE1}" type="sibTrans" cxnId="{BDFDC72F-A09A-49C6-A4A4-34F8269C21B6}">
      <dgm:prSet/>
      <dgm:spPr/>
      <dgm:t>
        <a:bodyPr/>
        <a:lstStyle/>
        <a:p>
          <a:endParaRPr lang="en-US"/>
        </a:p>
      </dgm:t>
    </dgm:pt>
    <dgm:pt modelId="{83E4114A-C63E-4D31-BCAF-0C7C2698891E}">
      <dgm:prSet/>
      <dgm:spPr/>
      <dgm:t>
        <a:bodyPr/>
        <a:lstStyle/>
        <a:p>
          <a:r>
            <a:rPr lang="en-GB"/>
            <a:t>Most incidents end successfully at this stage.</a:t>
          </a:r>
          <a:endParaRPr lang="en-US"/>
        </a:p>
      </dgm:t>
    </dgm:pt>
    <dgm:pt modelId="{73DFCD51-FAB7-4827-BAB4-F3D2E8DC55BC}" type="parTrans" cxnId="{9DF73CAC-17A2-47A8-BA2C-0EFE499C0A21}">
      <dgm:prSet/>
      <dgm:spPr/>
      <dgm:t>
        <a:bodyPr/>
        <a:lstStyle/>
        <a:p>
          <a:endParaRPr lang="en-US"/>
        </a:p>
      </dgm:t>
    </dgm:pt>
    <dgm:pt modelId="{52B75D97-C90D-4093-A45E-A2BD3A6377F0}" type="sibTrans" cxnId="{9DF73CAC-17A2-47A8-BA2C-0EFE499C0A21}">
      <dgm:prSet/>
      <dgm:spPr/>
      <dgm:t>
        <a:bodyPr/>
        <a:lstStyle/>
        <a:p>
          <a:endParaRPr lang="en-US"/>
        </a:p>
      </dgm:t>
    </dgm:pt>
    <dgm:pt modelId="{CDAC97C7-899B-4F01-9D2D-38B250D46C79}" type="pres">
      <dgm:prSet presAssocID="{B6006304-5C75-4952-9333-8292B7D0150A}" presName="diagram" presStyleCnt="0">
        <dgm:presLayoutVars>
          <dgm:dir/>
          <dgm:resizeHandles val="exact"/>
        </dgm:presLayoutVars>
      </dgm:prSet>
      <dgm:spPr/>
    </dgm:pt>
    <dgm:pt modelId="{16CFA4CA-79CC-4E77-83A8-9F22CE8A3613}" type="pres">
      <dgm:prSet presAssocID="{8ECFB878-4AEB-4ACA-BA52-71C01AB59FEC}" presName="node" presStyleLbl="node1" presStyleIdx="0" presStyleCnt="2">
        <dgm:presLayoutVars>
          <dgm:bulletEnabled val="1"/>
        </dgm:presLayoutVars>
      </dgm:prSet>
      <dgm:spPr/>
    </dgm:pt>
    <dgm:pt modelId="{04D6D428-D376-4004-809A-DD3693300996}" type="pres">
      <dgm:prSet presAssocID="{B9835245-0EB2-450C-AF04-E3DC67591B9C}" presName="sibTrans" presStyleCnt="0"/>
      <dgm:spPr/>
    </dgm:pt>
    <dgm:pt modelId="{82C04C1F-1BF3-4563-9153-BAEED7EFB60F}" type="pres">
      <dgm:prSet presAssocID="{83E4114A-C63E-4D31-BCAF-0C7C2698891E}" presName="node" presStyleLbl="node1" presStyleIdx="1" presStyleCnt="2">
        <dgm:presLayoutVars>
          <dgm:bulletEnabled val="1"/>
        </dgm:presLayoutVars>
      </dgm:prSet>
      <dgm:spPr/>
    </dgm:pt>
  </dgm:ptLst>
  <dgm:cxnLst>
    <dgm:cxn modelId="{856D7F04-F337-45C4-BA5C-CE5708158A50}" type="presOf" srcId="{8ECFB878-4AEB-4ACA-BA52-71C01AB59FEC}" destId="{16CFA4CA-79CC-4E77-83A8-9F22CE8A3613}" srcOrd="0" destOrd="0" presId="urn:microsoft.com/office/officeart/2005/8/layout/default"/>
    <dgm:cxn modelId="{893E1E07-335B-4B99-9ED7-96906601F34E}" type="presOf" srcId="{F65681F6-0550-4895-9809-918C0C89989F}" destId="{16CFA4CA-79CC-4E77-83A8-9F22CE8A3613}" srcOrd="0" destOrd="2" presId="urn:microsoft.com/office/officeart/2005/8/layout/default"/>
    <dgm:cxn modelId="{29849D17-69F8-4EA9-9EBD-44553DB3484C}" type="presOf" srcId="{7D6B3DD7-4EFE-4A49-81B5-87CBF3084782}" destId="{16CFA4CA-79CC-4E77-83A8-9F22CE8A3613}" srcOrd="0" destOrd="3" presId="urn:microsoft.com/office/officeart/2005/8/layout/default"/>
    <dgm:cxn modelId="{FBAACC1F-2EB5-4907-A8EE-CBE019C05029}" srcId="{8ECFB878-4AEB-4ACA-BA52-71C01AB59FEC}" destId="{7914BF00-01A3-406A-BEB2-DE0399978A1D}" srcOrd="6" destOrd="0" parTransId="{0F63374B-A029-4A60-84B9-DD92D449A88D}" sibTransId="{E7362E96-D738-487A-A1E2-1E3473E7B971}"/>
    <dgm:cxn modelId="{BDFDC72F-A09A-49C6-A4A4-34F8269C21B6}" srcId="{8ECFB878-4AEB-4ACA-BA52-71C01AB59FEC}" destId="{E34F8D1D-099F-4EB1-BA4B-E9E3A6AD316B}" srcOrd="8" destOrd="0" parTransId="{99FAEA24-A682-4877-ABF2-5F3454EF1930}" sibTransId="{BC2F326E-9E7C-42AB-A02D-75E733273AE1}"/>
    <dgm:cxn modelId="{F6BF0837-E132-4C19-B14E-BCE04601E3F3}" srcId="{8ECFB878-4AEB-4ACA-BA52-71C01AB59FEC}" destId="{7D6B3DD7-4EFE-4A49-81B5-87CBF3084782}" srcOrd="2" destOrd="0" parTransId="{381CFE1A-F13D-4B54-91F0-9E646701178B}" sibTransId="{8F519C3C-F7B1-4E93-A6AE-7C79E629C7DC}"/>
    <dgm:cxn modelId="{0174E63D-3325-47DA-BF0A-2ECF3A6CD77D}" type="presOf" srcId="{E34F8D1D-099F-4EB1-BA4B-E9E3A6AD316B}" destId="{16CFA4CA-79CC-4E77-83A8-9F22CE8A3613}" srcOrd="0" destOrd="9" presId="urn:microsoft.com/office/officeart/2005/8/layout/default"/>
    <dgm:cxn modelId="{59CB2545-55DB-4F91-A650-5D1033FD904F}" srcId="{B6006304-5C75-4952-9333-8292B7D0150A}" destId="{8ECFB878-4AEB-4ACA-BA52-71C01AB59FEC}" srcOrd="0" destOrd="0" parTransId="{55C0DC84-F05A-4231-AD4B-62B8F1A831E6}" sibTransId="{B9835245-0EB2-450C-AF04-E3DC67591B9C}"/>
    <dgm:cxn modelId="{6C793552-541F-4604-92CD-A59C47A084EF}" type="presOf" srcId="{DFCD8BAF-7BA1-4011-B766-5A9042176CE3}" destId="{16CFA4CA-79CC-4E77-83A8-9F22CE8A3613}" srcOrd="0" destOrd="4" presId="urn:microsoft.com/office/officeart/2005/8/layout/default"/>
    <dgm:cxn modelId="{40E6BE77-80B5-4522-80AB-582358219D9B}" srcId="{8ECFB878-4AEB-4ACA-BA52-71C01AB59FEC}" destId="{F381B17C-AF25-40C6-91DD-A6B1E66D27C2}" srcOrd="0" destOrd="0" parTransId="{42E81513-9325-44AD-81F6-95B3344ACA9E}" sibTransId="{8E184446-CF8C-4867-A83C-E5C96F7F0AA4}"/>
    <dgm:cxn modelId="{695DB27E-6FF4-4877-9642-59E57EFBF0AD}" type="presOf" srcId="{603E92DF-B121-485C-8A4B-86F9C6C80DFB}" destId="{16CFA4CA-79CC-4E77-83A8-9F22CE8A3613}" srcOrd="0" destOrd="8" presId="urn:microsoft.com/office/officeart/2005/8/layout/default"/>
    <dgm:cxn modelId="{83D4D27F-EC25-4363-9D77-85262E52F2EE}" type="presOf" srcId="{7914BF00-01A3-406A-BEB2-DE0399978A1D}" destId="{16CFA4CA-79CC-4E77-83A8-9F22CE8A3613}" srcOrd="0" destOrd="7" presId="urn:microsoft.com/office/officeart/2005/8/layout/default"/>
    <dgm:cxn modelId="{D4157A88-4B16-4B80-8C9B-85183E02BBC6}" srcId="{8ECFB878-4AEB-4ACA-BA52-71C01AB59FEC}" destId="{72912F39-6058-4639-AA6D-A11424F1BE2D}" srcOrd="4" destOrd="0" parTransId="{5745B6D5-AE08-4476-B2D8-27F0682E8B11}" sibTransId="{35BE616A-4669-427C-8027-6DAD20FDFA89}"/>
    <dgm:cxn modelId="{D953C091-89D0-41BF-8B64-3447CAC5D3B4}" type="presOf" srcId="{72912F39-6058-4639-AA6D-A11424F1BE2D}" destId="{16CFA4CA-79CC-4E77-83A8-9F22CE8A3613}" srcOrd="0" destOrd="5" presId="urn:microsoft.com/office/officeart/2005/8/layout/default"/>
    <dgm:cxn modelId="{64DAA395-C93A-4FD8-8A78-660D30A582DF}" type="presOf" srcId="{F381B17C-AF25-40C6-91DD-A6B1E66D27C2}" destId="{16CFA4CA-79CC-4E77-83A8-9F22CE8A3613}" srcOrd="0" destOrd="1" presId="urn:microsoft.com/office/officeart/2005/8/layout/default"/>
    <dgm:cxn modelId="{D60ED99D-759B-455D-92CC-AAD416685E02}" srcId="{8ECFB878-4AEB-4ACA-BA52-71C01AB59FEC}" destId="{DFCD8BAF-7BA1-4011-B766-5A9042176CE3}" srcOrd="3" destOrd="0" parTransId="{01EFCD56-D1FA-4765-A8A9-FF00E17C23FD}" sibTransId="{5886E789-B042-4EA5-8967-3863CAD7A9C7}"/>
    <dgm:cxn modelId="{9DF73CAC-17A2-47A8-BA2C-0EFE499C0A21}" srcId="{B6006304-5C75-4952-9333-8292B7D0150A}" destId="{83E4114A-C63E-4D31-BCAF-0C7C2698891E}" srcOrd="1" destOrd="0" parTransId="{73DFCD51-FAB7-4827-BAB4-F3D2E8DC55BC}" sibTransId="{52B75D97-C90D-4093-A45E-A2BD3A6377F0}"/>
    <dgm:cxn modelId="{9D3938AF-CFA1-4B33-B27B-1CFED2AC1858}" type="presOf" srcId="{83E4114A-C63E-4D31-BCAF-0C7C2698891E}" destId="{82C04C1F-1BF3-4563-9153-BAEED7EFB60F}" srcOrd="0" destOrd="0" presId="urn:microsoft.com/office/officeart/2005/8/layout/default"/>
    <dgm:cxn modelId="{B7A764B0-06DC-46D7-8834-1A5CDB1640E9}" srcId="{8ECFB878-4AEB-4ACA-BA52-71C01AB59FEC}" destId="{F65681F6-0550-4895-9809-918C0C89989F}" srcOrd="1" destOrd="0" parTransId="{A1169B59-608A-4560-B302-367B562E7BBD}" sibTransId="{92412E75-EBE7-4EB8-852F-7C7520FEB6E4}"/>
    <dgm:cxn modelId="{D7C643BF-A0D1-4098-952C-F72233946327}" type="presOf" srcId="{54445949-9476-4754-8512-4C611B53D5CE}" destId="{16CFA4CA-79CC-4E77-83A8-9F22CE8A3613}" srcOrd="0" destOrd="6" presId="urn:microsoft.com/office/officeart/2005/8/layout/default"/>
    <dgm:cxn modelId="{250BB6DF-8214-43AB-9525-7A5A294797F2}" type="presOf" srcId="{B6006304-5C75-4952-9333-8292B7D0150A}" destId="{CDAC97C7-899B-4F01-9D2D-38B250D46C79}" srcOrd="0" destOrd="0" presId="urn:microsoft.com/office/officeart/2005/8/layout/default"/>
    <dgm:cxn modelId="{1FA624EE-D479-4740-9498-7A240E44F66E}" srcId="{8ECFB878-4AEB-4ACA-BA52-71C01AB59FEC}" destId="{54445949-9476-4754-8512-4C611B53D5CE}" srcOrd="5" destOrd="0" parTransId="{B2FE491E-7168-4C02-A435-47EEDEB7E895}" sibTransId="{DCE55BD4-8B53-4C74-9EC1-278CCA288D92}"/>
    <dgm:cxn modelId="{87AA2DEF-66EC-4018-AA4A-9F6A23347D0A}" srcId="{8ECFB878-4AEB-4ACA-BA52-71C01AB59FEC}" destId="{603E92DF-B121-485C-8A4B-86F9C6C80DFB}" srcOrd="7" destOrd="0" parTransId="{19F1A972-6DA2-4BA1-ADD1-F69C5A05A9E2}" sibTransId="{855D4AB3-BC8A-412A-93C5-D061419BFA11}"/>
    <dgm:cxn modelId="{9D6E2CFB-B883-4B9F-B700-0890D1382F24}" type="presParOf" srcId="{CDAC97C7-899B-4F01-9D2D-38B250D46C79}" destId="{16CFA4CA-79CC-4E77-83A8-9F22CE8A3613}" srcOrd="0" destOrd="0" presId="urn:microsoft.com/office/officeart/2005/8/layout/default"/>
    <dgm:cxn modelId="{AD40A0EE-4238-48E3-9B6D-6928154ABDC1}" type="presParOf" srcId="{CDAC97C7-899B-4F01-9D2D-38B250D46C79}" destId="{04D6D428-D376-4004-809A-DD3693300996}" srcOrd="1" destOrd="0" presId="urn:microsoft.com/office/officeart/2005/8/layout/default"/>
    <dgm:cxn modelId="{A934970D-ED49-4885-95F7-F8A77E6AF099}" type="presParOf" srcId="{CDAC97C7-899B-4F01-9D2D-38B250D46C79}" destId="{82C04C1F-1BF3-4563-9153-BAEED7EFB60F}" srcOrd="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90E458-55CF-4997-B394-32798EB2C99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6122B7CC-A6DD-4FB6-A267-460E7290A14C}">
      <dgm:prSet/>
      <dgm:spPr/>
      <dgm:t>
        <a:bodyPr/>
        <a:lstStyle/>
        <a:p>
          <a:r>
            <a:rPr lang="en-GB"/>
            <a:t>Every Student Has an Individual </a:t>
          </a:r>
          <a:r>
            <a:rPr lang="en-GB" b="1"/>
            <a:t>Pupil Behaviour Support Plan (PBSP)</a:t>
          </a:r>
          <a:endParaRPr lang="en-US"/>
        </a:p>
      </dgm:t>
    </dgm:pt>
    <dgm:pt modelId="{B65D8358-47A3-4D2F-88EE-EAD2399F1D17}" type="parTrans" cxnId="{010A5DE8-CB82-4574-A166-2AA2F30D5F63}">
      <dgm:prSet/>
      <dgm:spPr/>
      <dgm:t>
        <a:bodyPr/>
        <a:lstStyle/>
        <a:p>
          <a:endParaRPr lang="en-US"/>
        </a:p>
      </dgm:t>
    </dgm:pt>
    <dgm:pt modelId="{D8885E35-27A8-4B11-BCB1-BCAFBADCA8DC}" type="sibTrans" cxnId="{010A5DE8-CB82-4574-A166-2AA2F30D5F63}">
      <dgm:prSet/>
      <dgm:spPr/>
      <dgm:t>
        <a:bodyPr/>
        <a:lstStyle/>
        <a:p>
          <a:endParaRPr lang="en-US"/>
        </a:p>
      </dgm:t>
    </dgm:pt>
    <dgm:pt modelId="{2A0258F8-7382-496B-BFD4-C46068DCA817}">
      <dgm:prSet/>
      <dgm:spPr/>
      <dgm:t>
        <a:bodyPr/>
        <a:lstStyle/>
        <a:p>
          <a:r>
            <a:rPr lang="en-GB"/>
            <a:t>Each PBSP is developed using information from:</a:t>
          </a:r>
          <a:endParaRPr lang="en-US"/>
        </a:p>
      </dgm:t>
    </dgm:pt>
    <dgm:pt modelId="{1556F93C-9B26-44BE-B2EC-4C3DFED3BC29}" type="parTrans" cxnId="{EE97D5C7-99B5-4978-B002-031B7F81C04A}">
      <dgm:prSet/>
      <dgm:spPr/>
      <dgm:t>
        <a:bodyPr/>
        <a:lstStyle/>
        <a:p>
          <a:endParaRPr lang="en-US"/>
        </a:p>
      </dgm:t>
    </dgm:pt>
    <dgm:pt modelId="{D5423A66-5233-4D0E-8231-DC7DD722D309}" type="sibTrans" cxnId="{EE97D5C7-99B5-4978-B002-031B7F81C04A}">
      <dgm:prSet/>
      <dgm:spPr/>
      <dgm:t>
        <a:bodyPr/>
        <a:lstStyle/>
        <a:p>
          <a:endParaRPr lang="en-US"/>
        </a:p>
      </dgm:t>
    </dgm:pt>
    <dgm:pt modelId="{7CD5E933-0A10-4BEE-AA66-5E80461D7032}">
      <dgm:prSet/>
      <dgm:spPr/>
      <dgm:t>
        <a:bodyPr/>
        <a:lstStyle/>
        <a:p>
          <a:r>
            <a:rPr lang="en-GB"/>
            <a:t>The student's </a:t>
          </a:r>
          <a:r>
            <a:rPr lang="en-GB" b="1"/>
            <a:t>Education, Health and Care Plan (EHCP)</a:t>
          </a:r>
          <a:r>
            <a:rPr lang="en-GB"/>
            <a:t> </a:t>
          </a:r>
          <a:endParaRPr lang="en-US"/>
        </a:p>
      </dgm:t>
    </dgm:pt>
    <dgm:pt modelId="{51806610-69E9-4377-AA0D-E9CD81CBD00B}" type="parTrans" cxnId="{DBD20FF1-2E4C-43F2-9619-BCF8840FDCB9}">
      <dgm:prSet/>
      <dgm:spPr/>
      <dgm:t>
        <a:bodyPr/>
        <a:lstStyle/>
        <a:p>
          <a:endParaRPr lang="en-US"/>
        </a:p>
      </dgm:t>
    </dgm:pt>
    <dgm:pt modelId="{166E9A55-AD2D-4899-852A-AD26DE99B393}" type="sibTrans" cxnId="{DBD20FF1-2E4C-43F2-9619-BCF8840FDCB9}">
      <dgm:prSet/>
      <dgm:spPr/>
      <dgm:t>
        <a:bodyPr/>
        <a:lstStyle/>
        <a:p>
          <a:endParaRPr lang="en-US"/>
        </a:p>
      </dgm:t>
    </dgm:pt>
    <dgm:pt modelId="{ECCC3802-2B11-48D2-987D-ADE63A60F9DF}">
      <dgm:prSet/>
      <dgm:spPr/>
      <dgm:t>
        <a:bodyPr/>
        <a:lstStyle/>
        <a:p>
          <a:r>
            <a:rPr lang="en-GB"/>
            <a:t>Professional reports and assessments </a:t>
          </a:r>
          <a:endParaRPr lang="en-US"/>
        </a:p>
      </dgm:t>
    </dgm:pt>
    <dgm:pt modelId="{EA4BE194-892A-42DE-A136-1F2CF7E95A6B}" type="parTrans" cxnId="{04229142-AE63-4808-95DE-DE014859A927}">
      <dgm:prSet/>
      <dgm:spPr/>
      <dgm:t>
        <a:bodyPr/>
        <a:lstStyle/>
        <a:p>
          <a:endParaRPr lang="en-US"/>
        </a:p>
      </dgm:t>
    </dgm:pt>
    <dgm:pt modelId="{647CA9A1-CCB1-4C86-8F30-C537D2990ACA}" type="sibTrans" cxnId="{04229142-AE63-4808-95DE-DE014859A927}">
      <dgm:prSet/>
      <dgm:spPr/>
      <dgm:t>
        <a:bodyPr/>
        <a:lstStyle/>
        <a:p>
          <a:endParaRPr lang="en-US"/>
        </a:p>
      </dgm:t>
    </dgm:pt>
    <dgm:pt modelId="{C5CB3654-DB2C-45D3-8D1F-CD3F611C65C9}">
      <dgm:prSet/>
      <dgm:spPr/>
      <dgm:t>
        <a:bodyPr/>
        <a:lstStyle/>
        <a:p>
          <a:r>
            <a:rPr lang="en-GB"/>
            <a:t>Information shared by parents and carers </a:t>
          </a:r>
          <a:endParaRPr lang="en-US"/>
        </a:p>
      </dgm:t>
    </dgm:pt>
    <dgm:pt modelId="{B1D6A646-1B00-4FE6-B071-48CBE8A08CC9}" type="parTrans" cxnId="{13B34B9C-1B51-494A-9D72-947223AB8F3E}">
      <dgm:prSet/>
      <dgm:spPr/>
      <dgm:t>
        <a:bodyPr/>
        <a:lstStyle/>
        <a:p>
          <a:endParaRPr lang="en-US"/>
        </a:p>
      </dgm:t>
    </dgm:pt>
    <dgm:pt modelId="{B54FC4B0-1BAE-4DFA-BBE2-4F7F027DD453}" type="sibTrans" cxnId="{13B34B9C-1B51-494A-9D72-947223AB8F3E}">
      <dgm:prSet/>
      <dgm:spPr/>
      <dgm:t>
        <a:bodyPr/>
        <a:lstStyle/>
        <a:p>
          <a:endParaRPr lang="en-US"/>
        </a:p>
      </dgm:t>
    </dgm:pt>
    <dgm:pt modelId="{73895E36-FD0D-4EFA-B168-B013E70AE388}">
      <dgm:prSet/>
      <dgm:spPr/>
      <dgm:t>
        <a:bodyPr/>
        <a:lstStyle/>
        <a:p>
          <a:r>
            <a:rPr lang="en-GB"/>
            <a:t>Staff observations and ongoing assessments </a:t>
          </a:r>
          <a:endParaRPr lang="en-US"/>
        </a:p>
      </dgm:t>
    </dgm:pt>
    <dgm:pt modelId="{E2698F71-994D-45B7-8BAF-4B8A7180F38C}" type="parTrans" cxnId="{0A507BAD-E9C2-4CF4-AE83-124E0268C898}">
      <dgm:prSet/>
      <dgm:spPr/>
      <dgm:t>
        <a:bodyPr/>
        <a:lstStyle/>
        <a:p>
          <a:endParaRPr lang="en-US"/>
        </a:p>
      </dgm:t>
    </dgm:pt>
    <dgm:pt modelId="{48427145-872B-4C41-BCC1-E3574A821B8D}" type="sibTrans" cxnId="{0A507BAD-E9C2-4CF4-AE83-124E0268C898}">
      <dgm:prSet/>
      <dgm:spPr/>
      <dgm:t>
        <a:bodyPr/>
        <a:lstStyle/>
        <a:p>
          <a:endParaRPr lang="en-US"/>
        </a:p>
      </dgm:t>
    </dgm:pt>
    <dgm:pt modelId="{BEBA4E1E-0DD7-422D-9B26-E4992A2B800B}">
      <dgm:prSet/>
      <dgm:spPr/>
      <dgm:t>
        <a:bodyPr/>
        <a:lstStyle/>
        <a:p>
          <a:r>
            <a:rPr lang="en-GB"/>
            <a:t>The PBSP is a </a:t>
          </a:r>
          <a:r>
            <a:rPr lang="en-GB" b="1"/>
            <a:t>working document</a:t>
          </a:r>
          <a:r>
            <a:rPr lang="en-GB"/>
            <a:t> and is reviewed and updated regularly to ensure it reflects the student's current needs.</a:t>
          </a:r>
          <a:endParaRPr lang="en-US"/>
        </a:p>
      </dgm:t>
    </dgm:pt>
    <dgm:pt modelId="{7DA36177-6A9D-4CC4-9509-2BC7FB4574A6}" type="parTrans" cxnId="{0A9414F6-1AD3-4B9A-A796-18EF36D911B0}">
      <dgm:prSet/>
      <dgm:spPr/>
      <dgm:t>
        <a:bodyPr/>
        <a:lstStyle/>
        <a:p>
          <a:endParaRPr lang="en-US"/>
        </a:p>
      </dgm:t>
    </dgm:pt>
    <dgm:pt modelId="{A6582A42-F1BE-448F-8B99-2DA2BB2FD4FD}" type="sibTrans" cxnId="{0A9414F6-1AD3-4B9A-A796-18EF36D911B0}">
      <dgm:prSet/>
      <dgm:spPr/>
      <dgm:t>
        <a:bodyPr/>
        <a:lstStyle/>
        <a:p>
          <a:endParaRPr lang="en-US"/>
        </a:p>
      </dgm:t>
    </dgm:pt>
    <dgm:pt modelId="{0EA9C482-9669-4BD8-ADEC-53B2B4BD8895}" type="pres">
      <dgm:prSet presAssocID="{C490E458-55CF-4997-B394-32798EB2C993}" presName="linear" presStyleCnt="0">
        <dgm:presLayoutVars>
          <dgm:animLvl val="lvl"/>
          <dgm:resizeHandles val="exact"/>
        </dgm:presLayoutVars>
      </dgm:prSet>
      <dgm:spPr/>
    </dgm:pt>
    <dgm:pt modelId="{C0AAEFAA-D436-4D50-ADB4-6CA6742284C7}" type="pres">
      <dgm:prSet presAssocID="{6122B7CC-A6DD-4FB6-A267-460E7290A14C}" presName="parentText" presStyleLbl="node1" presStyleIdx="0" presStyleCnt="3">
        <dgm:presLayoutVars>
          <dgm:chMax val="0"/>
          <dgm:bulletEnabled val="1"/>
        </dgm:presLayoutVars>
      </dgm:prSet>
      <dgm:spPr/>
    </dgm:pt>
    <dgm:pt modelId="{106C8E12-737D-4307-8D5F-F8727DF1F888}" type="pres">
      <dgm:prSet presAssocID="{D8885E35-27A8-4B11-BCB1-BCAFBADCA8DC}" presName="spacer" presStyleCnt="0"/>
      <dgm:spPr/>
    </dgm:pt>
    <dgm:pt modelId="{0B9AF8E4-CAA4-4530-A5DA-1FB472B01693}" type="pres">
      <dgm:prSet presAssocID="{2A0258F8-7382-496B-BFD4-C46068DCA817}" presName="parentText" presStyleLbl="node1" presStyleIdx="1" presStyleCnt="3">
        <dgm:presLayoutVars>
          <dgm:chMax val="0"/>
          <dgm:bulletEnabled val="1"/>
        </dgm:presLayoutVars>
      </dgm:prSet>
      <dgm:spPr/>
    </dgm:pt>
    <dgm:pt modelId="{FD0B3396-4069-4D6F-B771-42D926E45EA1}" type="pres">
      <dgm:prSet presAssocID="{2A0258F8-7382-496B-BFD4-C46068DCA817}" presName="childText" presStyleLbl="revTx" presStyleIdx="0" presStyleCnt="1">
        <dgm:presLayoutVars>
          <dgm:bulletEnabled val="1"/>
        </dgm:presLayoutVars>
      </dgm:prSet>
      <dgm:spPr/>
    </dgm:pt>
    <dgm:pt modelId="{25E8266B-C20A-42D1-B246-F584B16E9220}" type="pres">
      <dgm:prSet presAssocID="{BEBA4E1E-0DD7-422D-9B26-E4992A2B800B}" presName="parentText" presStyleLbl="node1" presStyleIdx="2" presStyleCnt="3">
        <dgm:presLayoutVars>
          <dgm:chMax val="0"/>
          <dgm:bulletEnabled val="1"/>
        </dgm:presLayoutVars>
      </dgm:prSet>
      <dgm:spPr/>
    </dgm:pt>
  </dgm:ptLst>
  <dgm:cxnLst>
    <dgm:cxn modelId="{1A7B0B04-D93D-4BB4-8352-64D0AF9039AB}" type="presOf" srcId="{7CD5E933-0A10-4BEE-AA66-5E80461D7032}" destId="{FD0B3396-4069-4D6F-B771-42D926E45EA1}" srcOrd="0" destOrd="0" presId="urn:microsoft.com/office/officeart/2005/8/layout/vList2"/>
    <dgm:cxn modelId="{1590B917-5974-4248-A7FB-B3730DF18379}" type="presOf" srcId="{73895E36-FD0D-4EFA-B168-B013E70AE388}" destId="{FD0B3396-4069-4D6F-B771-42D926E45EA1}" srcOrd="0" destOrd="3" presId="urn:microsoft.com/office/officeart/2005/8/layout/vList2"/>
    <dgm:cxn modelId="{04229142-AE63-4808-95DE-DE014859A927}" srcId="{2A0258F8-7382-496B-BFD4-C46068DCA817}" destId="{ECCC3802-2B11-48D2-987D-ADE63A60F9DF}" srcOrd="1" destOrd="0" parTransId="{EA4BE194-892A-42DE-A136-1F2CF7E95A6B}" sibTransId="{647CA9A1-CCB1-4C86-8F30-C537D2990ACA}"/>
    <dgm:cxn modelId="{DC9AA763-AE6D-4FEB-BB51-92A21E9F2606}" type="presOf" srcId="{ECCC3802-2B11-48D2-987D-ADE63A60F9DF}" destId="{FD0B3396-4069-4D6F-B771-42D926E45EA1}" srcOrd="0" destOrd="1" presId="urn:microsoft.com/office/officeart/2005/8/layout/vList2"/>
    <dgm:cxn modelId="{A765F750-43D5-48C5-BF2C-61E22C4C7614}" type="presOf" srcId="{C490E458-55CF-4997-B394-32798EB2C993}" destId="{0EA9C482-9669-4BD8-ADEC-53B2B4BD8895}" srcOrd="0" destOrd="0" presId="urn:microsoft.com/office/officeart/2005/8/layout/vList2"/>
    <dgm:cxn modelId="{8AD27C51-0E5F-4841-955A-F59CAE0BE65A}" type="presOf" srcId="{C5CB3654-DB2C-45D3-8D1F-CD3F611C65C9}" destId="{FD0B3396-4069-4D6F-B771-42D926E45EA1}" srcOrd="0" destOrd="2" presId="urn:microsoft.com/office/officeart/2005/8/layout/vList2"/>
    <dgm:cxn modelId="{13B34B9C-1B51-494A-9D72-947223AB8F3E}" srcId="{2A0258F8-7382-496B-BFD4-C46068DCA817}" destId="{C5CB3654-DB2C-45D3-8D1F-CD3F611C65C9}" srcOrd="2" destOrd="0" parTransId="{B1D6A646-1B00-4FE6-B071-48CBE8A08CC9}" sibTransId="{B54FC4B0-1BAE-4DFA-BBE2-4F7F027DD453}"/>
    <dgm:cxn modelId="{0A507BAD-E9C2-4CF4-AE83-124E0268C898}" srcId="{2A0258F8-7382-496B-BFD4-C46068DCA817}" destId="{73895E36-FD0D-4EFA-B168-B013E70AE388}" srcOrd="3" destOrd="0" parTransId="{E2698F71-994D-45B7-8BAF-4B8A7180F38C}" sibTransId="{48427145-872B-4C41-BCC1-E3574A821B8D}"/>
    <dgm:cxn modelId="{245265B8-84F1-4EAE-8F99-AB92B130D729}" type="presOf" srcId="{BEBA4E1E-0DD7-422D-9B26-E4992A2B800B}" destId="{25E8266B-C20A-42D1-B246-F584B16E9220}" srcOrd="0" destOrd="0" presId="urn:microsoft.com/office/officeart/2005/8/layout/vList2"/>
    <dgm:cxn modelId="{EE97D5C7-99B5-4978-B002-031B7F81C04A}" srcId="{C490E458-55CF-4997-B394-32798EB2C993}" destId="{2A0258F8-7382-496B-BFD4-C46068DCA817}" srcOrd="1" destOrd="0" parTransId="{1556F93C-9B26-44BE-B2EC-4C3DFED3BC29}" sibTransId="{D5423A66-5233-4D0E-8231-DC7DD722D309}"/>
    <dgm:cxn modelId="{F67E56CA-C9B9-45C6-9BD6-4256F651F706}" type="presOf" srcId="{2A0258F8-7382-496B-BFD4-C46068DCA817}" destId="{0B9AF8E4-CAA4-4530-A5DA-1FB472B01693}" srcOrd="0" destOrd="0" presId="urn:microsoft.com/office/officeart/2005/8/layout/vList2"/>
    <dgm:cxn modelId="{CF5626DF-BD32-4FAA-B7F1-D50207648BFC}" type="presOf" srcId="{6122B7CC-A6DD-4FB6-A267-460E7290A14C}" destId="{C0AAEFAA-D436-4D50-ADB4-6CA6742284C7}" srcOrd="0" destOrd="0" presId="urn:microsoft.com/office/officeart/2005/8/layout/vList2"/>
    <dgm:cxn modelId="{010A5DE8-CB82-4574-A166-2AA2F30D5F63}" srcId="{C490E458-55CF-4997-B394-32798EB2C993}" destId="{6122B7CC-A6DD-4FB6-A267-460E7290A14C}" srcOrd="0" destOrd="0" parTransId="{B65D8358-47A3-4D2F-88EE-EAD2399F1D17}" sibTransId="{D8885E35-27A8-4B11-BCB1-BCAFBADCA8DC}"/>
    <dgm:cxn modelId="{DBD20FF1-2E4C-43F2-9619-BCF8840FDCB9}" srcId="{2A0258F8-7382-496B-BFD4-C46068DCA817}" destId="{7CD5E933-0A10-4BEE-AA66-5E80461D7032}" srcOrd="0" destOrd="0" parTransId="{51806610-69E9-4377-AA0D-E9CD81CBD00B}" sibTransId="{166E9A55-AD2D-4899-852A-AD26DE99B393}"/>
    <dgm:cxn modelId="{0A9414F6-1AD3-4B9A-A796-18EF36D911B0}" srcId="{C490E458-55CF-4997-B394-32798EB2C993}" destId="{BEBA4E1E-0DD7-422D-9B26-E4992A2B800B}" srcOrd="2" destOrd="0" parTransId="{7DA36177-6A9D-4CC4-9509-2BC7FB4574A6}" sibTransId="{A6582A42-F1BE-448F-8B99-2DA2BB2FD4FD}"/>
    <dgm:cxn modelId="{EA79DC16-3BE4-4E07-A132-0B9D5F9281C5}" type="presParOf" srcId="{0EA9C482-9669-4BD8-ADEC-53B2B4BD8895}" destId="{C0AAEFAA-D436-4D50-ADB4-6CA6742284C7}" srcOrd="0" destOrd="0" presId="urn:microsoft.com/office/officeart/2005/8/layout/vList2"/>
    <dgm:cxn modelId="{E77D2F8E-E898-42CE-B9D8-F57D9C1B5AC0}" type="presParOf" srcId="{0EA9C482-9669-4BD8-ADEC-53B2B4BD8895}" destId="{106C8E12-737D-4307-8D5F-F8727DF1F888}" srcOrd="1" destOrd="0" presId="urn:microsoft.com/office/officeart/2005/8/layout/vList2"/>
    <dgm:cxn modelId="{8F7E2D68-8A2F-421A-A5BD-E8D0EE03B599}" type="presParOf" srcId="{0EA9C482-9669-4BD8-ADEC-53B2B4BD8895}" destId="{0B9AF8E4-CAA4-4530-A5DA-1FB472B01693}" srcOrd="2" destOrd="0" presId="urn:microsoft.com/office/officeart/2005/8/layout/vList2"/>
    <dgm:cxn modelId="{9F1967C0-B91C-4DA6-9DAD-A0B5407783E8}" type="presParOf" srcId="{0EA9C482-9669-4BD8-ADEC-53B2B4BD8895}" destId="{FD0B3396-4069-4D6F-B771-42D926E45EA1}" srcOrd="3" destOrd="0" presId="urn:microsoft.com/office/officeart/2005/8/layout/vList2"/>
    <dgm:cxn modelId="{67D60BCD-99D3-4B08-8625-ABC98AD12938}" type="presParOf" srcId="{0EA9C482-9669-4BD8-ADEC-53B2B4BD8895}" destId="{25E8266B-C20A-42D1-B246-F584B16E9220}" srcOrd="4"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C77C732-EFA0-4C08-9103-714DEC9E9E8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B6FF495-7E9C-4D32-A987-AAFA885C3545}">
      <dgm:prSet/>
      <dgm:spPr/>
      <dgm:t>
        <a:bodyPr/>
        <a:lstStyle/>
        <a:p>
          <a:r>
            <a:rPr lang="en-GB"/>
            <a:t>Each plan clearly outlines:</a:t>
          </a:r>
          <a:endParaRPr lang="en-US"/>
        </a:p>
      </dgm:t>
    </dgm:pt>
    <dgm:pt modelId="{29360BA4-7E3D-4862-BE77-B82AA28418E9}" type="parTrans" cxnId="{4FD5A733-4892-4011-A425-F3D8E8F8B89B}">
      <dgm:prSet/>
      <dgm:spPr/>
      <dgm:t>
        <a:bodyPr/>
        <a:lstStyle/>
        <a:p>
          <a:endParaRPr lang="en-US"/>
        </a:p>
      </dgm:t>
    </dgm:pt>
    <dgm:pt modelId="{98148033-7455-443D-A9A2-22C5E0E31052}" type="sibTrans" cxnId="{4FD5A733-4892-4011-A425-F3D8E8F8B89B}">
      <dgm:prSet/>
      <dgm:spPr/>
      <dgm:t>
        <a:bodyPr/>
        <a:lstStyle/>
        <a:p>
          <a:endParaRPr lang="en-US"/>
        </a:p>
      </dgm:t>
    </dgm:pt>
    <dgm:pt modelId="{F45BEDF0-8AB3-4D95-AB47-81F2292991BF}">
      <dgm:prSet/>
      <dgm:spPr/>
      <dgm:t>
        <a:bodyPr/>
        <a:lstStyle/>
        <a:p>
          <a:r>
            <a:rPr lang="en-GB"/>
            <a:t>The student's strengths and interests </a:t>
          </a:r>
          <a:endParaRPr lang="en-US"/>
        </a:p>
      </dgm:t>
    </dgm:pt>
    <dgm:pt modelId="{EC76FC1B-8A15-4ECE-9AEE-F4DA6748A415}" type="parTrans" cxnId="{58ACC625-DA0D-4EEA-96D1-B6A2EED40394}">
      <dgm:prSet/>
      <dgm:spPr/>
      <dgm:t>
        <a:bodyPr/>
        <a:lstStyle/>
        <a:p>
          <a:endParaRPr lang="en-US"/>
        </a:p>
      </dgm:t>
    </dgm:pt>
    <dgm:pt modelId="{623FED80-47A7-4A53-A2CB-8A4CB97167F5}" type="sibTrans" cxnId="{58ACC625-DA0D-4EEA-96D1-B6A2EED40394}">
      <dgm:prSet/>
      <dgm:spPr/>
      <dgm:t>
        <a:bodyPr/>
        <a:lstStyle/>
        <a:p>
          <a:endParaRPr lang="en-US"/>
        </a:p>
      </dgm:t>
    </dgm:pt>
    <dgm:pt modelId="{55D2F95E-96DF-4151-A3B7-7E4E34BBC6E6}">
      <dgm:prSet/>
      <dgm:spPr/>
      <dgm:t>
        <a:bodyPr/>
        <a:lstStyle/>
        <a:p>
          <a:r>
            <a:rPr lang="en-GB"/>
            <a:t>Known triggers or situations that may cause distress </a:t>
          </a:r>
          <a:endParaRPr lang="en-US"/>
        </a:p>
      </dgm:t>
    </dgm:pt>
    <dgm:pt modelId="{55148320-81FB-4EA5-BE2E-DA72AF7B6DEC}" type="parTrans" cxnId="{346E3951-25C8-4853-B820-AB23B5DF0E5E}">
      <dgm:prSet/>
      <dgm:spPr/>
      <dgm:t>
        <a:bodyPr/>
        <a:lstStyle/>
        <a:p>
          <a:endParaRPr lang="en-US"/>
        </a:p>
      </dgm:t>
    </dgm:pt>
    <dgm:pt modelId="{3345C160-D593-4972-B390-E0236021E3C6}" type="sibTrans" cxnId="{346E3951-25C8-4853-B820-AB23B5DF0E5E}">
      <dgm:prSet/>
      <dgm:spPr/>
      <dgm:t>
        <a:bodyPr/>
        <a:lstStyle/>
        <a:p>
          <a:endParaRPr lang="en-US"/>
        </a:p>
      </dgm:t>
    </dgm:pt>
    <dgm:pt modelId="{F20558F1-B77D-4B0D-A93F-4ABA00CAFDFD}">
      <dgm:prSet/>
      <dgm:spPr/>
      <dgm:t>
        <a:bodyPr/>
        <a:lstStyle/>
        <a:p>
          <a:r>
            <a:rPr lang="en-GB"/>
            <a:t>Early signs of anxiety or dysregulation </a:t>
          </a:r>
          <a:endParaRPr lang="en-US"/>
        </a:p>
      </dgm:t>
    </dgm:pt>
    <dgm:pt modelId="{405D43F1-3356-4F35-8EAE-37C12781D1A1}" type="parTrans" cxnId="{0A8FD4FB-8885-42E7-ACD5-CD3A3F5824BC}">
      <dgm:prSet/>
      <dgm:spPr/>
      <dgm:t>
        <a:bodyPr/>
        <a:lstStyle/>
        <a:p>
          <a:endParaRPr lang="en-US"/>
        </a:p>
      </dgm:t>
    </dgm:pt>
    <dgm:pt modelId="{4D7682EC-74E5-4AEF-932D-E3D7CC841749}" type="sibTrans" cxnId="{0A8FD4FB-8885-42E7-ACD5-CD3A3F5824BC}">
      <dgm:prSet/>
      <dgm:spPr/>
      <dgm:t>
        <a:bodyPr/>
        <a:lstStyle/>
        <a:p>
          <a:endParaRPr lang="en-US"/>
        </a:p>
      </dgm:t>
    </dgm:pt>
    <dgm:pt modelId="{CF523E91-D797-45FB-B26D-3C9B21F4C959}">
      <dgm:prSet/>
      <dgm:spPr/>
      <dgm:t>
        <a:bodyPr/>
        <a:lstStyle/>
        <a:p>
          <a:r>
            <a:rPr lang="en-GB"/>
            <a:t>Preferred communication methods </a:t>
          </a:r>
          <a:endParaRPr lang="en-US"/>
        </a:p>
      </dgm:t>
    </dgm:pt>
    <dgm:pt modelId="{FA769024-6BEC-4153-A4AC-015B19B1FA37}" type="parTrans" cxnId="{25F21BA5-8F7F-4F6B-A188-4C78B702EB50}">
      <dgm:prSet/>
      <dgm:spPr/>
      <dgm:t>
        <a:bodyPr/>
        <a:lstStyle/>
        <a:p>
          <a:endParaRPr lang="en-US"/>
        </a:p>
      </dgm:t>
    </dgm:pt>
    <dgm:pt modelId="{10FABDCF-A020-4AD1-B8F1-C13538B3AA23}" type="sibTrans" cxnId="{25F21BA5-8F7F-4F6B-A188-4C78B702EB50}">
      <dgm:prSet/>
      <dgm:spPr/>
      <dgm:t>
        <a:bodyPr/>
        <a:lstStyle/>
        <a:p>
          <a:endParaRPr lang="en-US"/>
        </a:p>
      </dgm:t>
    </dgm:pt>
    <dgm:pt modelId="{751D17F5-5FE1-43BB-827D-09E6BB766350}">
      <dgm:prSet/>
      <dgm:spPr/>
      <dgm:t>
        <a:bodyPr/>
        <a:lstStyle/>
        <a:p>
          <a:r>
            <a:rPr lang="en-GB"/>
            <a:t>Successful de-escalation strategies </a:t>
          </a:r>
          <a:endParaRPr lang="en-US"/>
        </a:p>
      </dgm:t>
    </dgm:pt>
    <dgm:pt modelId="{A5C25965-204E-4254-BA7F-46E9CDB52C0D}" type="parTrans" cxnId="{C98AA857-9965-465D-B9A1-46F750402E2E}">
      <dgm:prSet/>
      <dgm:spPr/>
      <dgm:t>
        <a:bodyPr/>
        <a:lstStyle/>
        <a:p>
          <a:endParaRPr lang="en-US"/>
        </a:p>
      </dgm:t>
    </dgm:pt>
    <dgm:pt modelId="{A4B65092-18EE-4A35-A8DB-DB9AFBB1A812}" type="sibTrans" cxnId="{C98AA857-9965-465D-B9A1-46F750402E2E}">
      <dgm:prSet/>
      <dgm:spPr/>
      <dgm:t>
        <a:bodyPr/>
        <a:lstStyle/>
        <a:p>
          <a:endParaRPr lang="en-US"/>
        </a:p>
      </dgm:t>
    </dgm:pt>
    <dgm:pt modelId="{6E89D7F3-9F71-44C5-A854-228320C2CE0D}">
      <dgm:prSet/>
      <dgm:spPr/>
      <dgm:t>
        <a:bodyPr/>
        <a:lstStyle/>
        <a:p>
          <a:r>
            <a:rPr lang="en-GB"/>
            <a:t>Individual support and regulation strategies </a:t>
          </a:r>
          <a:endParaRPr lang="en-US"/>
        </a:p>
      </dgm:t>
    </dgm:pt>
    <dgm:pt modelId="{0238E3B1-9D88-45CA-9B48-D1D19205C2B8}" type="parTrans" cxnId="{C6DCDB30-7B1C-4C4A-A335-41FD80984149}">
      <dgm:prSet/>
      <dgm:spPr/>
      <dgm:t>
        <a:bodyPr/>
        <a:lstStyle/>
        <a:p>
          <a:endParaRPr lang="en-US"/>
        </a:p>
      </dgm:t>
    </dgm:pt>
    <dgm:pt modelId="{542D5E90-0819-4EDA-956A-5DF68318CD03}" type="sibTrans" cxnId="{C6DCDB30-7B1C-4C4A-A335-41FD80984149}">
      <dgm:prSet/>
      <dgm:spPr/>
      <dgm:t>
        <a:bodyPr/>
        <a:lstStyle/>
        <a:p>
          <a:endParaRPr lang="en-US"/>
        </a:p>
      </dgm:t>
    </dgm:pt>
    <dgm:pt modelId="{3E8299AD-5FD6-4252-BC22-AEFB5D203928}">
      <dgm:prSet/>
      <dgm:spPr/>
      <dgm:t>
        <a:bodyPr/>
        <a:lstStyle/>
        <a:p>
          <a:r>
            <a:rPr lang="en-GB"/>
            <a:t>Any agreed positive handling strategies (where appropriate) </a:t>
          </a:r>
          <a:endParaRPr lang="en-US"/>
        </a:p>
      </dgm:t>
    </dgm:pt>
    <dgm:pt modelId="{4A6AEC57-0F0F-44C8-A7C8-9550C7DF829E}" type="parTrans" cxnId="{398FEDEA-668C-44AC-AFAB-757B27CDCF69}">
      <dgm:prSet/>
      <dgm:spPr/>
      <dgm:t>
        <a:bodyPr/>
        <a:lstStyle/>
        <a:p>
          <a:endParaRPr lang="en-US"/>
        </a:p>
      </dgm:t>
    </dgm:pt>
    <dgm:pt modelId="{D0DCB87C-4558-49C1-80F7-614FAF798C79}" type="sibTrans" cxnId="{398FEDEA-668C-44AC-AFAB-757B27CDCF69}">
      <dgm:prSet/>
      <dgm:spPr/>
      <dgm:t>
        <a:bodyPr/>
        <a:lstStyle/>
        <a:p>
          <a:endParaRPr lang="en-US"/>
        </a:p>
      </dgm:t>
    </dgm:pt>
    <dgm:pt modelId="{1512698D-523C-4018-B54E-B3FC11267076}">
      <dgm:prSet/>
      <dgm:spPr/>
      <dgm:t>
        <a:bodyPr/>
        <a:lstStyle/>
        <a:p>
          <a:r>
            <a:rPr lang="en-GB"/>
            <a:t>Post-incident support and reflection </a:t>
          </a:r>
          <a:endParaRPr lang="en-US"/>
        </a:p>
      </dgm:t>
    </dgm:pt>
    <dgm:pt modelId="{E199DDC1-B5C1-4364-A01C-C22EC0E977F1}" type="parTrans" cxnId="{F7C2A6BB-0B37-4331-BDFA-9A9839F24CDF}">
      <dgm:prSet/>
      <dgm:spPr/>
      <dgm:t>
        <a:bodyPr/>
        <a:lstStyle/>
        <a:p>
          <a:endParaRPr lang="en-US"/>
        </a:p>
      </dgm:t>
    </dgm:pt>
    <dgm:pt modelId="{12CB633D-6047-46E9-A311-93C5F3976DA4}" type="sibTrans" cxnId="{F7C2A6BB-0B37-4331-BDFA-9A9839F24CDF}">
      <dgm:prSet/>
      <dgm:spPr/>
      <dgm:t>
        <a:bodyPr/>
        <a:lstStyle/>
        <a:p>
          <a:endParaRPr lang="en-US"/>
        </a:p>
      </dgm:t>
    </dgm:pt>
    <dgm:pt modelId="{17E6029B-66A9-4E1D-A46D-9D4497BA4E2E}" type="pres">
      <dgm:prSet presAssocID="{FC77C732-EFA0-4C08-9103-714DEC9E9E8A}" presName="vert0" presStyleCnt="0">
        <dgm:presLayoutVars>
          <dgm:dir/>
          <dgm:animOne val="branch"/>
          <dgm:animLvl val="lvl"/>
        </dgm:presLayoutVars>
      </dgm:prSet>
      <dgm:spPr/>
    </dgm:pt>
    <dgm:pt modelId="{BD9987EA-2156-46F5-AC19-D124CD47CE37}" type="pres">
      <dgm:prSet presAssocID="{2B6FF495-7E9C-4D32-A987-AAFA885C3545}" presName="thickLine" presStyleLbl="alignNode1" presStyleIdx="0" presStyleCnt="1"/>
      <dgm:spPr/>
    </dgm:pt>
    <dgm:pt modelId="{607EF443-6180-4888-ACF2-F259A35160DD}" type="pres">
      <dgm:prSet presAssocID="{2B6FF495-7E9C-4D32-A987-AAFA885C3545}" presName="horz1" presStyleCnt="0"/>
      <dgm:spPr/>
    </dgm:pt>
    <dgm:pt modelId="{2A1403F4-3967-41BF-AB16-AB3F680D1A64}" type="pres">
      <dgm:prSet presAssocID="{2B6FF495-7E9C-4D32-A987-AAFA885C3545}" presName="tx1" presStyleLbl="revTx" presStyleIdx="0" presStyleCnt="9"/>
      <dgm:spPr/>
    </dgm:pt>
    <dgm:pt modelId="{F06604E0-1F8C-49F8-9CAC-2B2E222C8608}" type="pres">
      <dgm:prSet presAssocID="{2B6FF495-7E9C-4D32-A987-AAFA885C3545}" presName="vert1" presStyleCnt="0"/>
      <dgm:spPr/>
    </dgm:pt>
    <dgm:pt modelId="{C4C03BFE-0BE0-4710-B7A4-038D590772F9}" type="pres">
      <dgm:prSet presAssocID="{F45BEDF0-8AB3-4D95-AB47-81F2292991BF}" presName="vertSpace2a" presStyleCnt="0"/>
      <dgm:spPr/>
    </dgm:pt>
    <dgm:pt modelId="{40886BCB-D81F-4593-9E05-A187287F4B0D}" type="pres">
      <dgm:prSet presAssocID="{F45BEDF0-8AB3-4D95-AB47-81F2292991BF}" presName="horz2" presStyleCnt="0"/>
      <dgm:spPr/>
    </dgm:pt>
    <dgm:pt modelId="{8941FAE2-55F0-4C98-94F5-465C436D5AB1}" type="pres">
      <dgm:prSet presAssocID="{F45BEDF0-8AB3-4D95-AB47-81F2292991BF}" presName="horzSpace2" presStyleCnt="0"/>
      <dgm:spPr/>
    </dgm:pt>
    <dgm:pt modelId="{76562668-4357-468B-94B2-29E401E032E4}" type="pres">
      <dgm:prSet presAssocID="{F45BEDF0-8AB3-4D95-AB47-81F2292991BF}" presName="tx2" presStyleLbl="revTx" presStyleIdx="1" presStyleCnt="9"/>
      <dgm:spPr/>
    </dgm:pt>
    <dgm:pt modelId="{ECBFDC51-6C5F-4D1C-AAA3-E2B250D5EA09}" type="pres">
      <dgm:prSet presAssocID="{F45BEDF0-8AB3-4D95-AB47-81F2292991BF}" presName="vert2" presStyleCnt="0"/>
      <dgm:spPr/>
    </dgm:pt>
    <dgm:pt modelId="{27C572B3-1300-45BE-8675-BD4C59A4272D}" type="pres">
      <dgm:prSet presAssocID="{F45BEDF0-8AB3-4D95-AB47-81F2292991BF}" presName="thinLine2b" presStyleLbl="callout" presStyleIdx="0" presStyleCnt="8"/>
      <dgm:spPr/>
    </dgm:pt>
    <dgm:pt modelId="{FA2E713D-5AA3-45E2-88F1-C07008D269B1}" type="pres">
      <dgm:prSet presAssocID="{F45BEDF0-8AB3-4D95-AB47-81F2292991BF}" presName="vertSpace2b" presStyleCnt="0"/>
      <dgm:spPr/>
    </dgm:pt>
    <dgm:pt modelId="{0682F2C5-7FCB-49B2-AC90-851584997D3F}" type="pres">
      <dgm:prSet presAssocID="{55D2F95E-96DF-4151-A3B7-7E4E34BBC6E6}" presName="horz2" presStyleCnt="0"/>
      <dgm:spPr/>
    </dgm:pt>
    <dgm:pt modelId="{99CDB9A3-AB14-4C8B-B09F-F4743360C358}" type="pres">
      <dgm:prSet presAssocID="{55D2F95E-96DF-4151-A3B7-7E4E34BBC6E6}" presName="horzSpace2" presStyleCnt="0"/>
      <dgm:spPr/>
    </dgm:pt>
    <dgm:pt modelId="{758B245B-1B32-4B21-B1AA-43627EF64D9C}" type="pres">
      <dgm:prSet presAssocID="{55D2F95E-96DF-4151-A3B7-7E4E34BBC6E6}" presName="tx2" presStyleLbl="revTx" presStyleIdx="2" presStyleCnt="9"/>
      <dgm:spPr/>
    </dgm:pt>
    <dgm:pt modelId="{B63F1E54-417B-4C1B-80F0-F70FC8354B91}" type="pres">
      <dgm:prSet presAssocID="{55D2F95E-96DF-4151-A3B7-7E4E34BBC6E6}" presName="vert2" presStyleCnt="0"/>
      <dgm:spPr/>
    </dgm:pt>
    <dgm:pt modelId="{C2462BC3-EEBA-4E8A-AD4E-16DCA5106B9F}" type="pres">
      <dgm:prSet presAssocID="{55D2F95E-96DF-4151-A3B7-7E4E34BBC6E6}" presName="thinLine2b" presStyleLbl="callout" presStyleIdx="1" presStyleCnt="8"/>
      <dgm:spPr/>
    </dgm:pt>
    <dgm:pt modelId="{3CB43695-2819-4752-9721-193255C5F5BF}" type="pres">
      <dgm:prSet presAssocID="{55D2F95E-96DF-4151-A3B7-7E4E34BBC6E6}" presName="vertSpace2b" presStyleCnt="0"/>
      <dgm:spPr/>
    </dgm:pt>
    <dgm:pt modelId="{3DD2333E-9FA7-4B77-93A0-91C243245646}" type="pres">
      <dgm:prSet presAssocID="{F20558F1-B77D-4B0D-A93F-4ABA00CAFDFD}" presName="horz2" presStyleCnt="0"/>
      <dgm:spPr/>
    </dgm:pt>
    <dgm:pt modelId="{3F2E2623-B9C8-457B-98FD-CB5FBA960FEF}" type="pres">
      <dgm:prSet presAssocID="{F20558F1-B77D-4B0D-A93F-4ABA00CAFDFD}" presName="horzSpace2" presStyleCnt="0"/>
      <dgm:spPr/>
    </dgm:pt>
    <dgm:pt modelId="{FD9822F6-F2F4-4623-882D-2B8F021CF18B}" type="pres">
      <dgm:prSet presAssocID="{F20558F1-B77D-4B0D-A93F-4ABA00CAFDFD}" presName="tx2" presStyleLbl="revTx" presStyleIdx="3" presStyleCnt="9"/>
      <dgm:spPr/>
    </dgm:pt>
    <dgm:pt modelId="{19CE22E3-0FFD-4558-B004-614DC44166EA}" type="pres">
      <dgm:prSet presAssocID="{F20558F1-B77D-4B0D-A93F-4ABA00CAFDFD}" presName="vert2" presStyleCnt="0"/>
      <dgm:spPr/>
    </dgm:pt>
    <dgm:pt modelId="{DE15E101-3DA3-44A8-8828-CF36B7230522}" type="pres">
      <dgm:prSet presAssocID="{F20558F1-B77D-4B0D-A93F-4ABA00CAFDFD}" presName="thinLine2b" presStyleLbl="callout" presStyleIdx="2" presStyleCnt="8"/>
      <dgm:spPr/>
    </dgm:pt>
    <dgm:pt modelId="{346C21D1-49CD-4907-A903-8C0AFE07A3A3}" type="pres">
      <dgm:prSet presAssocID="{F20558F1-B77D-4B0D-A93F-4ABA00CAFDFD}" presName="vertSpace2b" presStyleCnt="0"/>
      <dgm:spPr/>
    </dgm:pt>
    <dgm:pt modelId="{4E9DC843-EFDA-455F-9F5B-9313EFEDB265}" type="pres">
      <dgm:prSet presAssocID="{CF523E91-D797-45FB-B26D-3C9B21F4C959}" presName="horz2" presStyleCnt="0"/>
      <dgm:spPr/>
    </dgm:pt>
    <dgm:pt modelId="{A0D8E7E4-8790-4E89-BB0C-DD26730BA162}" type="pres">
      <dgm:prSet presAssocID="{CF523E91-D797-45FB-B26D-3C9B21F4C959}" presName="horzSpace2" presStyleCnt="0"/>
      <dgm:spPr/>
    </dgm:pt>
    <dgm:pt modelId="{BA79C1FF-5B9C-410F-910F-9DE0202A46A2}" type="pres">
      <dgm:prSet presAssocID="{CF523E91-D797-45FB-B26D-3C9B21F4C959}" presName="tx2" presStyleLbl="revTx" presStyleIdx="4" presStyleCnt="9"/>
      <dgm:spPr/>
    </dgm:pt>
    <dgm:pt modelId="{D0E5ABCC-4D95-4A98-ACC6-87AF712401F4}" type="pres">
      <dgm:prSet presAssocID="{CF523E91-D797-45FB-B26D-3C9B21F4C959}" presName="vert2" presStyleCnt="0"/>
      <dgm:spPr/>
    </dgm:pt>
    <dgm:pt modelId="{ABB02E53-ED82-40E9-BAD6-64D54715463D}" type="pres">
      <dgm:prSet presAssocID="{CF523E91-D797-45FB-B26D-3C9B21F4C959}" presName="thinLine2b" presStyleLbl="callout" presStyleIdx="3" presStyleCnt="8"/>
      <dgm:spPr/>
    </dgm:pt>
    <dgm:pt modelId="{9B0E7DDC-54B7-4CE0-BD8F-06A03BE147AC}" type="pres">
      <dgm:prSet presAssocID="{CF523E91-D797-45FB-B26D-3C9B21F4C959}" presName="vertSpace2b" presStyleCnt="0"/>
      <dgm:spPr/>
    </dgm:pt>
    <dgm:pt modelId="{6A8868E3-E626-49C6-9CB5-20E7039B0936}" type="pres">
      <dgm:prSet presAssocID="{751D17F5-5FE1-43BB-827D-09E6BB766350}" presName="horz2" presStyleCnt="0"/>
      <dgm:spPr/>
    </dgm:pt>
    <dgm:pt modelId="{9901FF44-A4A7-4A2D-8C28-83C63BCAF6CB}" type="pres">
      <dgm:prSet presAssocID="{751D17F5-5FE1-43BB-827D-09E6BB766350}" presName="horzSpace2" presStyleCnt="0"/>
      <dgm:spPr/>
    </dgm:pt>
    <dgm:pt modelId="{F828AB75-C19F-4938-B248-746C6AA8B41E}" type="pres">
      <dgm:prSet presAssocID="{751D17F5-5FE1-43BB-827D-09E6BB766350}" presName="tx2" presStyleLbl="revTx" presStyleIdx="5" presStyleCnt="9"/>
      <dgm:spPr/>
    </dgm:pt>
    <dgm:pt modelId="{52554F27-D0CA-49FB-B4E6-8CAB4EFBD857}" type="pres">
      <dgm:prSet presAssocID="{751D17F5-5FE1-43BB-827D-09E6BB766350}" presName="vert2" presStyleCnt="0"/>
      <dgm:spPr/>
    </dgm:pt>
    <dgm:pt modelId="{3F273A34-128B-442B-BCA0-6AEAFDF8ACE8}" type="pres">
      <dgm:prSet presAssocID="{751D17F5-5FE1-43BB-827D-09E6BB766350}" presName="thinLine2b" presStyleLbl="callout" presStyleIdx="4" presStyleCnt="8"/>
      <dgm:spPr/>
    </dgm:pt>
    <dgm:pt modelId="{3CE06C83-155E-4A56-9E4D-BB98221436F5}" type="pres">
      <dgm:prSet presAssocID="{751D17F5-5FE1-43BB-827D-09E6BB766350}" presName="vertSpace2b" presStyleCnt="0"/>
      <dgm:spPr/>
    </dgm:pt>
    <dgm:pt modelId="{AF2FDAF9-EE93-433B-AAC6-ABD745E91428}" type="pres">
      <dgm:prSet presAssocID="{6E89D7F3-9F71-44C5-A854-228320C2CE0D}" presName="horz2" presStyleCnt="0"/>
      <dgm:spPr/>
    </dgm:pt>
    <dgm:pt modelId="{440F0752-11A7-4EF2-8318-86CBEE685A54}" type="pres">
      <dgm:prSet presAssocID="{6E89D7F3-9F71-44C5-A854-228320C2CE0D}" presName="horzSpace2" presStyleCnt="0"/>
      <dgm:spPr/>
    </dgm:pt>
    <dgm:pt modelId="{96BE8585-D954-4112-95DF-219C82521DE9}" type="pres">
      <dgm:prSet presAssocID="{6E89D7F3-9F71-44C5-A854-228320C2CE0D}" presName="tx2" presStyleLbl="revTx" presStyleIdx="6" presStyleCnt="9"/>
      <dgm:spPr/>
    </dgm:pt>
    <dgm:pt modelId="{54126903-E8E2-4824-A40A-3BB449F9C2DB}" type="pres">
      <dgm:prSet presAssocID="{6E89D7F3-9F71-44C5-A854-228320C2CE0D}" presName="vert2" presStyleCnt="0"/>
      <dgm:spPr/>
    </dgm:pt>
    <dgm:pt modelId="{E2EDE550-229D-468A-9D12-B56A147F9B18}" type="pres">
      <dgm:prSet presAssocID="{6E89D7F3-9F71-44C5-A854-228320C2CE0D}" presName="thinLine2b" presStyleLbl="callout" presStyleIdx="5" presStyleCnt="8"/>
      <dgm:spPr/>
    </dgm:pt>
    <dgm:pt modelId="{E6CF5A57-5434-48D2-9905-B2AA2E014969}" type="pres">
      <dgm:prSet presAssocID="{6E89D7F3-9F71-44C5-A854-228320C2CE0D}" presName="vertSpace2b" presStyleCnt="0"/>
      <dgm:spPr/>
    </dgm:pt>
    <dgm:pt modelId="{66682614-E821-464A-A1E7-E77B85C8786D}" type="pres">
      <dgm:prSet presAssocID="{3E8299AD-5FD6-4252-BC22-AEFB5D203928}" presName="horz2" presStyleCnt="0"/>
      <dgm:spPr/>
    </dgm:pt>
    <dgm:pt modelId="{D8372B4B-D297-494D-B80D-467A9DD7920D}" type="pres">
      <dgm:prSet presAssocID="{3E8299AD-5FD6-4252-BC22-AEFB5D203928}" presName="horzSpace2" presStyleCnt="0"/>
      <dgm:spPr/>
    </dgm:pt>
    <dgm:pt modelId="{C8915D13-4F06-47A8-8472-EB30B13AC608}" type="pres">
      <dgm:prSet presAssocID="{3E8299AD-5FD6-4252-BC22-AEFB5D203928}" presName="tx2" presStyleLbl="revTx" presStyleIdx="7" presStyleCnt="9"/>
      <dgm:spPr/>
    </dgm:pt>
    <dgm:pt modelId="{646DD4A1-1299-4BF3-97F2-1FC05D5516AC}" type="pres">
      <dgm:prSet presAssocID="{3E8299AD-5FD6-4252-BC22-AEFB5D203928}" presName="vert2" presStyleCnt="0"/>
      <dgm:spPr/>
    </dgm:pt>
    <dgm:pt modelId="{EBB51268-847C-41E1-AA2E-2F313CD6D0C0}" type="pres">
      <dgm:prSet presAssocID="{3E8299AD-5FD6-4252-BC22-AEFB5D203928}" presName="thinLine2b" presStyleLbl="callout" presStyleIdx="6" presStyleCnt="8"/>
      <dgm:spPr/>
    </dgm:pt>
    <dgm:pt modelId="{0F90B1BC-A4AC-4B3A-80A8-01110D128690}" type="pres">
      <dgm:prSet presAssocID="{3E8299AD-5FD6-4252-BC22-AEFB5D203928}" presName="vertSpace2b" presStyleCnt="0"/>
      <dgm:spPr/>
    </dgm:pt>
    <dgm:pt modelId="{E9589F7B-040E-495F-8C1F-73EB2A4549D7}" type="pres">
      <dgm:prSet presAssocID="{1512698D-523C-4018-B54E-B3FC11267076}" presName="horz2" presStyleCnt="0"/>
      <dgm:spPr/>
    </dgm:pt>
    <dgm:pt modelId="{54F8C9F0-E452-479A-B2F2-3980606A5B9E}" type="pres">
      <dgm:prSet presAssocID="{1512698D-523C-4018-B54E-B3FC11267076}" presName="horzSpace2" presStyleCnt="0"/>
      <dgm:spPr/>
    </dgm:pt>
    <dgm:pt modelId="{B22E6312-588B-416E-88E5-F9202EB94596}" type="pres">
      <dgm:prSet presAssocID="{1512698D-523C-4018-B54E-B3FC11267076}" presName="tx2" presStyleLbl="revTx" presStyleIdx="8" presStyleCnt="9"/>
      <dgm:spPr/>
    </dgm:pt>
    <dgm:pt modelId="{29382E47-ABE1-456C-AED2-7D23A246773B}" type="pres">
      <dgm:prSet presAssocID="{1512698D-523C-4018-B54E-B3FC11267076}" presName="vert2" presStyleCnt="0"/>
      <dgm:spPr/>
    </dgm:pt>
    <dgm:pt modelId="{2EF5C77C-88D8-4954-98D0-8023A588791F}" type="pres">
      <dgm:prSet presAssocID="{1512698D-523C-4018-B54E-B3FC11267076}" presName="thinLine2b" presStyleLbl="callout" presStyleIdx="7" presStyleCnt="8"/>
      <dgm:spPr/>
    </dgm:pt>
    <dgm:pt modelId="{5D0238D5-1A85-4A52-9974-67899AB57E95}" type="pres">
      <dgm:prSet presAssocID="{1512698D-523C-4018-B54E-B3FC11267076}" presName="vertSpace2b" presStyleCnt="0"/>
      <dgm:spPr/>
    </dgm:pt>
  </dgm:ptLst>
  <dgm:cxnLst>
    <dgm:cxn modelId="{DB5CFE14-895B-4556-9CC0-1B775C17AF9F}" type="presOf" srcId="{F45BEDF0-8AB3-4D95-AB47-81F2292991BF}" destId="{76562668-4357-468B-94B2-29E401E032E4}" srcOrd="0" destOrd="0" presId="urn:microsoft.com/office/officeart/2008/layout/LinedList"/>
    <dgm:cxn modelId="{58ACC625-DA0D-4EEA-96D1-B6A2EED40394}" srcId="{2B6FF495-7E9C-4D32-A987-AAFA885C3545}" destId="{F45BEDF0-8AB3-4D95-AB47-81F2292991BF}" srcOrd="0" destOrd="0" parTransId="{EC76FC1B-8A15-4ECE-9AEE-F4DA6748A415}" sibTransId="{623FED80-47A7-4A53-A2CB-8A4CB97167F5}"/>
    <dgm:cxn modelId="{8C805729-9C92-4495-828B-57DF6E4065D6}" type="presOf" srcId="{751D17F5-5FE1-43BB-827D-09E6BB766350}" destId="{F828AB75-C19F-4938-B248-746C6AA8B41E}" srcOrd="0" destOrd="0" presId="urn:microsoft.com/office/officeart/2008/layout/LinedList"/>
    <dgm:cxn modelId="{C6DCDB30-7B1C-4C4A-A335-41FD80984149}" srcId="{2B6FF495-7E9C-4D32-A987-AAFA885C3545}" destId="{6E89D7F3-9F71-44C5-A854-228320C2CE0D}" srcOrd="5" destOrd="0" parTransId="{0238E3B1-9D88-45CA-9B48-D1D19205C2B8}" sibTransId="{542D5E90-0819-4EDA-956A-5DF68318CD03}"/>
    <dgm:cxn modelId="{4FD5A733-4892-4011-A425-F3D8E8F8B89B}" srcId="{FC77C732-EFA0-4C08-9103-714DEC9E9E8A}" destId="{2B6FF495-7E9C-4D32-A987-AAFA885C3545}" srcOrd="0" destOrd="0" parTransId="{29360BA4-7E3D-4862-BE77-B82AA28418E9}" sibTransId="{98148033-7455-443D-A9A2-22C5E0E31052}"/>
    <dgm:cxn modelId="{42D5E33F-4381-4D27-8CFB-C63EDCFF7092}" type="presOf" srcId="{F20558F1-B77D-4B0D-A93F-4ABA00CAFDFD}" destId="{FD9822F6-F2F4-4623-882D-2B8F021CF18B}" srcOrd="0" destOrd="0" presId="urn:microsoft.com/office/officeart/2008/layout/LinedList"/>
    <dgm:cxn modelId="{05B9106C-09B2-4FD9-9993-54FE65FF7E44}" type="presOf" srcId="{6E89D7F3-9F71-44C5-A854-228320C2CE0D}" destId="{96BE8585-D954-4112-95DF-219C82521DE9}" srcOrd="0" destOrd="0" presId="urn:microsoft.com/office/officeart/2008/layout/LinedList"/>
    <dgm:cxn modelId="{6CAF4D6C-43E9-4595-8727-BCA5B4C199D1}" type="presOf" srcId="{55D2F95E-96DF-4151-A3B7-7E4E34BBC6E6}" destId="{758B245B-1B32-4B21-B1AA-43627EF64D9C}" srcOrd="0" destOrd="0" presId="urn:microsoft.com/office/officeart/2008/layout/LinedList"/>
    <dgm:cxn modelId="{9EAD524D-CE74-4C6A-9ACC-E0812A1788B6}" type="presOf" srcId="{3E8299AD-5FD6-4252-BC22-AEFB5D203928}" destId="{C8915D13-4F06-47A8-8472-EB30B13AC608}" srcOrd="0" destOrd="0" presId="urn:microsoft.com/office/officeart/2008/layout/LinedList"/>
    <dgm:cxn modelId="{346E3951-25C8-4853-B820-AB23B5DF0E5E}" srcId="{2B6FF495-7E9C-4D32-A987-AAFA885C3545}" destId="{55D2F95E-96DF-4151-A3B7-7E4E34BBC6E6}" srcOrd="1" destOrd="0" parTransId="{55148320-81FB-4EA5-BE2E-DA72AF7B6DEC}" sibTransId="{3345C160-D593-4972-B390-E0236021E3C6}"/>
    <dgm:cxn modelId="{0B42C452-015C-45F5-AB0E-9F82CA3C4518}" type="presOf" srcId="{CF523E91-D797-45FB-B26D-3C9B21F4C959}" destId="{BA79C1FF-5B9C-410F-910F-9DE0202A46A2}" srcOrd="0" destOrd="0" presId="urn:microsoft.com/office/officeart/2008/layout/LinedList"/>
    <dgm:cxn modelId="{C98AA857-9965-465D-B9A1-46F750402E2E}" srcId="{2B6FF495-7E9C-4D32-A987-AAFA885C3545}" destId="{751D17F5-5FE1-43BB-827D-09E6BB766350}" srcOrd="4" destOrd="0" parTransId="{A5C25965-204E-4254-BA7F-46E9CDB52C0D}" sibTransId="{A4B65092-18EE-4A35-A8DB-DB9AFBB1A812}"/>
    <dgm:cxn modelId="{C856CC91-6EC3-4FB7-97EF-01207D40E061}" type="presOf" srcId="{2B6FF495-7E9C-4D32-A987-AAFA885C3545}" destId="{2A1403F4-3967-41BF-AB16-AB3F680D1A64}" srcOrd="0" destOrd="0" presId="urn:microsoft.com/office/officeart/2008/layout/LinedList"/>
    <dgm:cxn modelId="{25F21BA5-8F7F-4F6B-A188-4C78B702EB50}" srcId="{2B6FF495-7E9C-4D32-A987-AAFA885C3545}" destId="{CF523E91-D797-45FB-B26D-3C9B21F4C959}" srcOrd="3" destOrd="0" parTransId="{FA769024-6BEC-4153-A4AC-015B19B1FA37}" sibTransId="{10FABDCF-A020-4AD1-B8F1-C13538B3AA23}"/>
    <dgm:cxn modelId="{F7C2A6BB-0B37-4331-BDFA-9A9839F24CDF}" srcId="{2B6FF495-7E9C-4D32-A987-AAFA885C3545}" destId="{1512698D-523C-4018-B54E-B3FC11267076}" srcOrd="7" destOrd="0" parTransId="{E199DDC1-B5C1-4364-A01C-C22EC0E977F1}" sibTransId="{12CB633D-6047-46E9-A311-93C5F3976DA4}"/>
    <dgm:cxn modelId="{EAF17CD8-8AA0-440B-8F0C-022DB9BEE667}" type="presOf" srcId="{FC77C732-EFA0-4C08-9103-714DEC9E9E8A}" destId="{17E6029B-66A9-4E1D-A46D-9D4497BA4E2E}" srcOrd="0" destOrd="0" presId="urn:microsoft.com/office/officeart/2008/layout/LinedList"/>
    <dgm:cxn modelId="{9F57A4DD-9B48-4B9D-9E02-7B300E8E0B97}" type="presOf" srcId="{1512698D-523C-4018-B54E-B3FC11267076}" destId="{B22E6312-588B-416E-88E5-F9202EB94596}" srcOrd="0" destOrd="0" presId="urn:microsoft.com/office/officeart/2008/layout/LinedList"/>
    <dgm:cxn modelId="{398FEDEA-668C-44AC-AFAB-757B27CDCF69}" srcId="{2B6FF495-7E9C-4D32-A987-AAFA885C3545}" destId="{3E8299AD-5FD6-4252-BC22-AEFB5D203928}" srcOrd="6" destOrd="0" parTransId="{4A6AEC57-0F0F-44C8-A7C8-9550C7DF829E}" sibTransId="{D0DCB87C-4558-49C1-80F7-614FAF798C79}"/>
    <dgm:cxn modelId="{0A8FD4FB-8885-42E7-ACD5-CD3A3F5824BC}" srcId="{2B6FF495-7E9C-4D32-A987-AAFA885C3545}" destId="{F20558F1-B77D-4B0D-A93F-4ABA00CAFDFD}" srcOrd="2" destOrd="0" parTransId="{405D43F1-3356-4F35-8EAE-37C12781D1A1}" sibTransId="{4D7682EC-74E5-4AEF-932D-E3D7CC841749}"/>
    <dgm:cxn modelId="{87810BCD-35FC-4184-ABAD-2B668E54C93F}" type="presParOf" srcId="{17E6029B-66A9-4E1D-A46D-9D4497BA4E2E}" destId="{BD9987EA-2156-46F5-AC19-D124CD47CE37}" srcOrd="0" destOrd="0" presId="urn:microsoft.com/office/officeart/2008/layout/LinedList"/>
    <dgm:cxn modelId="{550A33B0-AAD9-45CE-8ECD-E14562332073}" type="presParOf" srcId="{17E6029B-66A9-4E1D-A46D-9D4497BA4E2E}" destId="{607EF443-6180-4888-ACF2-F259A35160DD}" srcOrd="1" destOrd="0" presId="urn:microsoft.com/office/officeart/2008/layout/LinedList"/>
    <dgm:cxn modelId="{8055C6EF-BCF2-48E9-8BD2-3E1EEE20D3A3}" type="presParOf" srcId="{607EF443-6180-4888-ACF2-F259A35160DD}" destId="{2A1403F4-3967-41BF-AB16-AB3F680D1A64}" srcOrd="0" destOrd="0" presId="urn:microsoft.com/office/officeart/2008/layout/LinedList"/>
    <dgm:cxn modelId="{175D1FCF-0567-42D3-BF7E-CFDDA6A2DE0D}" type="presParOf" srcId="{607EF443-6180-4888-ACF2-F259A35160DD}" destId="{F06604E0-1F8C-49F8-9CAC-2B2E222C8608}" srcOrd="1" destOrd="0" presId="urn:microsoft.com/office/officeart/2008/layout/LinedList"/>
    <dgm:cxn modelId="{9DE41FAB-BA7A-4937-811D-5BB5C4196E3F}" type="presParOf" srcId="{F06604E0-1F8C-49F8-9CAC-2B2E222C8608}" destId="{C4C03BFE-0BE0-4710-B7A4-038D590772F9}" srcOrd="0" destOrd="0" presId="urn:microsoft.com/office/officeart/2008/layout/LinedList"/>
    <dgm:cxn modelId="{2EDE8225-30CF-4815-8649-80F7BDDBF4FD}" type="presParOf" srcId="{F06604E0-1F8C-49F8-9CAC-2B2E222C8608}" destId="{40886BCB-D81F-4593-9E05-A187287F4B0D}" srcOrd="1" destOrd="0" presId="urn:microsoft.com/office/officeart/2008/layout/LinedList"/>
    <dgm:cxn modelId="{1E5C9BFD-5F53-4D66-92F0-B4F3D4B65B2E}" type="presParOf" srcId="{40886BCB-D81F-4593-9E05-A187287F4B0D}" destId="{8941FAE2-55F0-4C98-94F5-465C436D5AB1}" srcOrd="0" destOrd="0" presId="urn:microsoft.com/office/officeart/2008/layout/LinedList"/>
    <dgm:cxn modelId="{8B6CE1AE-B9B6-4A7C-BB71-B00FF0B9F638}" type="presParOf" srcId="{40886BCB-D81F-4593-9E05-A187287F4B0D}" destId="{76562668-4357-468B-94B2-29E401E032E4}" srcOrd="1" destOrd="0" presId="urn:microsoft.com/office/officeart/2008/layout/LinedList"/>
    <dgm:cxn modelId="{E2020E94-4350-43A0-BA99-09A24321F187}" type="presParOf" srcId="{40886BCB-D81F-4593-9E05-A187287F4B0D}" destId="{ECBFDC51-6C5F-4D1C-AAA3-E2B250D5EA09}" srcOrd="2" destOrd="0" presId="urn:microsoft.com/office/officeart/2008/layout/LinedList"/>
    <dgm:cxn modelId="{C414973C-4E7F-4ED5-9AC4-B46F9326020E}" type="presParOf" srcId="{F06604E0-1F8C-49F8-9CAC-2B2E222C8608}" destId="{27C572B3-1300-45BE-8675-BD4C59A4272D}" srcOrd="2" destOrd="0" presId="urn:microsoft.com/office/officeart/2008/layout/LinedList"/>
    <dgm:cxn modelId="{1BC72704-CEE3-431D-B9DA-067DF6F3EED1}" type="presParOf" srcId="{F06604E0-1F8C-49F8-9CAC-2B2E222C8608}" destId="{FA2E713D-5AA3-45E2-88F1-C07008D269B1}" srcOrd="3" destOrd="0" presId="urn:microsoft.com/office/officeart/2008/layout/LinedList"/>
    <dgm:cxn modelId="{C25431B9-6219-41ED-BBB2-2FC5EEEC5ABE}" type="presParOf" srcId="{F06604E0-1F8C-49F8-9CAC-2B2E222C8608}" destId="{0682F2C5-7FCB-49B2-AC90-851584997D3F}" srcOrd="4" destOrd="0" presId="urn:microsoft.com/office/officeart/2008/layout/LinedList"/>
    <dgm:cxn modelId="{B5D9D5F6-8D07-4A4F-9676-D45B770EEC43}" type="presParOf" srcId="{0682F2C5-7FCB-49B2-AC90-851584997D3F}" destId="{99CDB9A3-AB14-4C8B-B09F-F4743360C358}" srcOrd="0" destOrd="0" presId="urn:microsoft.com/office/officeart/2008/layout/LinedList"/>
    <dgm:cxn modelId="{38524097-56BD-4230-8121-A9BBAD28B7D2}" type="presParOf" srcId="{0682F2C5-7FCB-49B2-AC90-851584997D3F}" destId="{758B245B-1B32-4B21-B1AA-43627EF64D9C}" srcOrd="1" destOrd="0" presId="urn:microsoft.com/office/officeart/2008/layout/LinedList"/>
    <dgm:cxn modelId="{6B3AED5E-BA03-4E81-9AB0-74E6FE3A1399}" type="presParOf" srcId="{0682F2C5-7FCB-49B2-AC90-851584997D3F}" destId="{B63F1E54-417B-4C1B-80F0-F70FC8354B91}" srcOrd="2" destOrd="0" presId="urn:microsoft.com/office/officeart/2008/layout/LinedList"/>
    <dgm:cxn modelId="{F1B89249-7BBC-4E4C-ADF9-AE084E47E270}" type="presParOf" srcId="{F06604E0-1F8C-49F8-9CAC-2B2E222C8608}" destId="{C2462BC3-EEBA-4E8A-AD4E-16DCA5106B9F}" srcOrd="5" destOrd="0" presId="urn:microsoft.com/office/officeart/2008/layout/LinedList"/>
    <dgm:cxn modelId="{687DA7CC-CD1E-4455-9DFE-05749B98B9B8}" type="presParOf" srcId="{F06604E0-1F8C-49F8-9CAC-2B2E222C8608}" destId="{3CB43695-2819-4752-9721-193255C5F5BF}" srcOrd="6" destOrd="0" presId="urn:microsoft.com/office/officeart/2008/layout/LinedList"/>
    <dgm:cxn modelId="{F43A6505-5B4C-4B29-A126-A37D4F938D19}" type="presParOf" srcId="{F06604E0-1F8C-49F8-9CAC-2B2E222C8608}" destId="{3DD2333E-9FA7-4B77-93A0-91C243245646}" srcOrd="7" destOrd="0" presId="urn:microsoft.com/office/officeart/2008/layout/LinedList"/>
    <dgm:cxn modelId="{22D72AEF-4AE3-4824-A78A-C27B09B4DA5E}" type="presParOf" srcId="{3DD2333E-9FA7-4B77-93A0-91C243245646}" destId="{3F2E2623-B9C8-457B-98FD-CB5FBA960FEF}" srcOrd="0" destOrd="0" presId="urn:microsoft.com/office/officeart/2008/layout/LinedList"/>
    <dgm:cxn modelId="{1F730E1B-7E26-4F5B-84AF-848A140FB7B6}" type="presParOf" srcId="{3DD2333E-9FA7-4B77-93A0-91C243245646}" destId="{FD9822F6-F2F4-4623-882D-2B8F021CF18B}" srcOrd="1" destOrd="0" presId="urn:microsoft.com/office/officeart/2008/layout/LinedList"/>
    <dgm:cxn modelId="{1749D2FF-E6D3-4C54-8688-6A45D292827D}" type="presParOf" srcId="{3DD2333E-9FA7-4B77-93A0-91C243245646}" destId="{19CE22E3-0FFD-4558-B004-614DC44166EA}" srcOrd="2" destOrd="0" presId="urn:microsoft.com/office/officeart/2008/layout/LinedList"/>
    <dgm:cxn modelId="{3B67F2D2-2447-4887-B7A0-FFF57FAD3665}" type="presParOf" srcId="{F06604E0-1F8C-49F8-9CAC-2B2E222C8608}" destId="{DE15E101-3DA3-44A8-8828-CF36B7230522}" srcOrd="8" destOrd="0" presId="urn:microsoft.com/office/officeart/2008/layout/LinedList"/>
    <dgm:cxn modelId="{9A418F2B-B898-41B9-8488-860010188112}" type="presParOf" srcId="{F06604E0-1F8C-49F8-9CAC-2B2E222C8608}" destId="{346C21D1-49CD-4907-A903-8C0AFE07A3A3}" srcOrd="9" destOrd="0" presId="urn:microsoft.com/office/officeart/2008/layout/LinedList"/>
    <dgm:cxn modelId="{AA7C3B9C-985B-4279-81B6-D0EC42E65AFC}" type="presParOf" srcId="{F06604E0-1F8C-49F8-9CAC-2B2E222C8608}" destId="{4E9DC843-EFDA-455F-9F5B-9313EFEDB265}" srcOrd="10" destOrd="0" presId="urn:microsoft.com/office/officeart/2008/layout/LinedList"/>
    <dgm:cxn modelId="{3A69F563-D07E-473D-B9A5-3FEB5709B2B6}" type="presParOf" srcId="{4E9DC843-EFDA-455F-9F5B-9313EFEDB265}" destId="{A0D8E7E4-8790-4E89-BB0C-DD26730BA162}" srcOrd="0" destOrd="0" presId="urn:microsoft.com/office/officeart/2008/layout/LinedList"/>
    <dgm:cxn modelId="{A2F83D0E-16E3-4C3B-B23F-7F8A834C0D86}" type="presParOf" srcId="{4E9DC843-EFDA-455F-9F5B-9313EFEDB265}" destId="{BA79C1FF-5B9C-410F-910F-9DE0202A46A2}" srcOrd="1" destOrd="0" presId="urn:microsoft.com/office/officeart/2008/layout/LinedList"/>
    <dgm:cxn modelId="{E45F1AA8-45A3-4A4F-BECF-D608E50BF3B2}" type="presParOf" srcId="{4E9DC843-EFDA-455F-9F5B-9313EFEDB265}" destId="{D0E5ABCC-4D95-4A98-ACC6-87AF712401F4}" srcOrd="2" destOrd="0" presId="urn:microsoft.com/office/officeart/2008/layout/LinedList"/>
    <dgm:cxn modelId="{14DF5FA1-62C0-42F5-8F7E-B9EF719626B0}" type="presParOf" srcId="{F06604E0-1F8C-49F8-9CAC-2B2E222C8608}" destId="{ABB02E53-ED82-40E9-BAD6-64D54715463D}" srcOrd="11" destOrd="0" presId="urn:microsoft.com/office/officeart/2008/layout/LinedList"/>
    <dgm:cxn modelId="{A59CAA9C-9AE7-460C-A15B-8CF2BE8E180B}" type="presParOf" srcId="{F06604E0-1F8C-49F8-9CAC-2B2E222C8608}" destId="{9B0E7DDC-54B7-4CE0-BD8F-06A03BE147AC}" srcOrd="12" destOrd="0" presId="urn:microsoft.com/office/officeart/2008/layout/LinedList"/>
    <dgm:cxn modelId="{33F2121A-8A21-4313-B10D-D468FF018C0F}" type="presParOf" srcId="{F06604E0-1F8C-49F8-9CAC-2B2E222C8608}" destId="{6A8868E3-E626-49C6-9CB5-20E7039B0936}" srcOrd="13" destOrd="0" presId="urn:microsoft.com/office/officeart/2008/layout/LinedList"/>
    <dgm:cxn modelId="{5D3805A9-47D1-46A6-91FD-B3001A7EE961}" type="presParOf" srcId="{6A8868E3-E626-49C6-9CB5-20E7039B0936}" destId="{9901FF44-A4A7-4A2D-8C28-83C63BCAF6CB}" srcOrd="0" destOrd="0" presId="urn:microsoft.com/office/officeart/2008/layout/LinedList"/>
    <dgm:cxn modelId="{E9D87560-44A4-4ABE-8D44-B8C426948350}" type="presParOf" srcId="{6A8868E3-E626-49C6-9CB5-20E7039B0936}" destId="{F828AB75-C19F-4938-B248-746C6AA8B41E}" srcOrd="1" destOrd="0" presId="urn:microsoft.com/office/officeart/2008/layout/LinedList"/>
    <dgm:cxn modelId="{F19050C1-5E15-4BFA-8AEC-9462D9BB2C43}" type="presParOf" srcId="{6A8868E3-E626-49C6-9CB5-20E7039B0936}" destId="{52554F27-D0CA-49FB-B4E6-8CAB4EFBD857}" srcOrd="2" destOrd="0" presId="urn:microsoft.com/office/officeart/2008/layout/LinedList"/>
    <dgm:cxn modelId="{D2CEA67B-792A-40A1-B495-993AC32D5C03}" type="presParOf" srcId="{F06604E0-1F8C-49F8-9CAC-2B2E222C8608}" destId="{3F273A34-128B-442B-BCA0-6AEAFDF8ACE8}" srcOrd="14" destOrd="0" presId="urn:microsoft.com/office/officeart/2008/layout/LinedList"/>
    <dgm:cxn modelId="{AA317F6D-EF7F-4133-99E8-B8F4B550B34E}" type="presParOf" srcId="{F06604E0-1F8C-49F8-9CAC-2B2E222C8608}" destId="{3CE06C83-155E-4A56-9E4D-BB98221436F5}" srcOrd="15" destOrd="0" presId="urn:microsoft.com/office/officeart/2008/layout/LinedList"/>
    <dgm:cxn modelId="{DC0DBFC6-0C6D-4A85-869A-A95F2BE9248F}" type="presParOf" srcId="{F06604E0-1F8C-49F8-9CAC-2B2E222C8608}" destId="{AF2FDAF9-EE93-433B-AAC6-ABD745E91428}" srcOrd="16" destOrd="0" presId="urn:microsoft.com/office/officeart/2008/layout/LinedList"/>
    <dgm:cxn modelId="{9DADFE05-9675-4F7C-90CB-850B559F9198}" type="presParOf" srcId="{AF2FDAF9-EE93-433B-AAC6-ABD745E91428}" destId="{440F0752-11A7-4EF2-8318-86CBEE685A54}" srcOrd="0" destOrd="0" presId="urn:microsoft.com/office/officeart/2008/layout/LinedList"/>
    <dgm:cxn modelId="{698F16CA-843F-4D39-AF21-A76F0D77EFE6}" type="presParOf" srcId="{AF2FDAF9-EE93-433B-AAC6-ABD745E91428}" destId="{96BE8585-D954-4112-95DF-219C82521DE9}" srcOrd="1" destOrd="0" presId="urn:microsoft.com/office/officeart/2008/layout/LinedList"/>
    <dgm:cxn modelId="{CC331C4D-E4D7-476F-8B87-91138FF9D485}" type="presParOf" srcId="{AF2FDAF9-EE93-433B-AAC6-ABD745E91428}" destId="{54126903-E8E2-4824-A40A-3BB449F9C2DB}" srcOrd="2" destOrd="0" presId="urn:microsoft.com/office/officeart/2008/layout/LinedList"/>
    <dgm:cxn modelId="{1490A632-D5E3-4927-B3FD-01C4D684D2F4}" type="presParOf" srcId="{F06604E0-1F8C-49F8-9CAC-2B2E222C8608}" destId="{E2EDE550-229D-468A-9D12-B56A147F9B18}" srcOrd="17" destOrd="0" presId="urn:microsoft.com/office/officeart/2008/layout/LinedList"/>
    <dgm:cxn modelId="{D3A22194-56FB-4970-93A4-6232A71188B8}" type="presParOf" srcId="{F06604E0-1F8C-49F8-9CAC-2B2E222C8608}" destId="{E6CF5A57-5434-48D2-9905-B2AA2E014969}" srcOrd="18" destOrd="0" presId="urn:microsoft.com/office/officeart/2008/layout/LinedList"/>
    <dgm:cxn modelId="{93F7DB3A-7FFB-40EE-8B29-6C4AA11F3D37}" type="presParOf" srcId="{F06604E0-1F8C-49F8-9CAC-2B2E222C8608}" destId="{66682614-E821-464A-A1E7-E77B85C8786D}" srcOrd="19" destOrd="0" presId="urn:microsoft.com/office/officeart/2008/layout/LinedList"/>
    <dgm:cxn modelId="{7D2E761C-FE88-43D9-B2CD-57E3D98F5E30}" type="presParOf" srcId="{66682614-E821-464A-A1E7-E77B85C8786D}" destId="{D8372B4B-D297-494D-B80D-467A9DD7920D}" srcOrd="0" destOrd="0" presId="urn:microsoft.com/office/officeart/2008/layout/LinedList"/>
    <dgm:cxn modelId="{1352E920-1469-442C-A096-EFE08AA7C0B9}" type="presParOf" srcId="{66682614-E821-464A-A1E7-E77B85C8786D}" destId="{C8915D13-4F06-47A8-8472-EB30B13AC608}" srcOrd="1" destOrd="0" presId="urn:microsoft.com/office/officeart/2008/layout/LinedList"/>
    <dgm:cxn modelId="{90543ACB-1641-439E-B6D8-369265E34A6D}" type="presParOf" srcId="{66682614-E821-464A-A1E7-E77B85C8786D}" destId="{646DD4A1-1299-4BF3-97F2-1FC05D5516AC}" srcOrd="2" destOrd="0" presId="urn:microsoft.com/office/officeart/2008/layout/LinedList"/>
    <dgm:cxn modelId="{A8AA8758-6C5B-41F7-B218-4EE51A87B2CC}" type="presParOf" srcId="{F06604E0-1F8C-49F8-9CAC-2B2E222C8608}" destId="{EBB51268-847C-41E1-AA2E-2F313CD6D0C0}" srcOrd="20" destOrd="0" presId="urn:microsoft.com/office/officeart/2008/layout/LinedList"/>
    <dgm:cxn modelId="{A5345271-A115-450F-B1ED-1361FAA231A0}" type="presParOf" srcId="{F06604E0-1F8C-49F8-9CAC-2B2E222C8608}" destId="{0F90B1BC-A4AC-4B3A-80A8-01110D128690}" srcOrd="21" destOrd="0" presId="urn:microsoft.com/office/officeart/2008/layout/LinedList"/>
    <dgm:cxn modelId="{D1873345-55C5-4AE5-8F93-6E4B1945D73F}" type="presParOf" srcId="{F06604E0-1F8C-49F8-9CAC-2B2E222C8608}" destId="{E9589F7B-040E-495F-8C1F-73EB2A4549D7}" srcOrd="22" destOrd="0" presId="urn:microsoft.com/office/officeart/2008/layout/LinedList"/>
    <dgm:cxn modelId="{884DF597-1ED0-4A9F-B5F4-4D0954B72F74}" type="presParOf" srcId="{E9589F7B-040E-495F-8C1F-73EB2A4549D7}" destId="{54F8C9F0-E452-479A-B2F2-3980606A5B9E}" srcOrd="0" destOrd="0" presId="urn:microsoft.com/office/officeart/2008/layout/LinedList"/>
    <dgm:cxn modelId="{FC82A92F-44A1-436C-A1ED-03A9C28AC9B8}" type="presParOf" srcId="{E9589F7B-040E-495F-8C1F-73EB2A4549D7}" destId="{B22E6312-588B-416E-88E5-F9202EB94596}" srcOrd="1" destOrd="0" presId="urn:microsoft.com/office/officeart/2008/layout/LinedList"/>
    <dgm:cxn modelId="{7819E722-E774-4DE3-8967-A8BCBACCFAC6}" type="presParOf" srcId="{E9589F7B-040E-495F-8C1F-73EB2A4549D7}" destId="{29382E47-ABE1-456C-AED2-7D23A246773B}" srcOrd="2" destOrd="0" presId="urn:microsoft.com/office/officeart/2008/layout/LinedList"/>
    <dgm:cxn modelId="{8AD35EB1-13D8-405E-BB1B-498285BCDFD0}" type="presParOf" srcId="{F06604E0-1F8C-49F8-9CAC-2B2E222C8608}" destId="{2EF5C77C-88D8-4954-98D0-8023A588791F}" srcOrd="23" destOrd="0" presId="urn:microsoft.com/office/officeart/2008/layout/LinedList"/>
    <dgm:cxn modelId="{C7365FA3-87C7-4001-88B4-77EA4270AC61}" type="presParOf" srcId="{F06604E0-1F8C-49F8-9CAC-2B2E222C8608}" destId="{5D0238D5-1A85-4A52-9974-67899AB57E95}" srcOrd="24"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682B8DE-ABFE-4A8D-A7C9-84C572B4F7C5}"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EF695527-B367-43C2-A1DD-0FB67F3DA090}">
      <dgm:prSet/>
      <dgm:spPr/>
      <dgm:t>
        <a:bodyPr/>
        <a:lstStyle/>
        <a:p>
          <a:r>
            <a:rPr lang="en-GB"/>
            <a:t>They help ensure that every member of staff:</a:t>
          </a:r>
          <a:endParaRPr lang="en-US"/>
        </a:p>
      </dgm:t>
    </dgm:pt>
    <dgm:pt modelId="{B4614AD3-8739-4280-82EE-D148EA8ED5F6}" type="parTrans" cxnId="{16300152-CBA0-4650-814C-79862A205704}">
      <dgm:prSet/>
      <dgm:spPr/>
      <dgm:t>
        <a:bodyPr/>
        <a:lstStyle/>
        <a:p>
          <a:endParaRPr lang="en-US"/>
        </a:p>
      </dgm:t>
    </dgm:pt>
    <dgm:pt modelId="{F21E23F8-8432-4842-B9FE-D4A5A44CDCF9}" type="sibTrans" cxnId="{16300152-CBA0-4650-814C-79862A205704}">
      <dgm:prSet/>
      <dgm:spPr/>
      <dgm:t>
        <a:bodyPr/>
        <a:lstStyle/>
        <a:p>
          <a:endParaRPr lang="en-US"/>
        </a:p>
      </dgm:t>
    </dgm:pt>
    <dgm:pt modelId="{C783C9A0-A5BE-499B-B5B2-8963F8AD8E08}">
      <dgm:prSet/>
      <dgm:spPr/>
      <dgm:t>
        <a:bodyPr/>
        <a:lstStyle/>
        <a:p>
          <a:r>
            <a:rPr lang="en-GB"/>
            <a:t>Understands the individual child </a:t>
          </a:r>
          <a:endParaRPr lang="en-US"/>
        </a:p>
      </dgm:t>
    </dgm:pt>
    <dgm:pt modelId="{B5875977-F04D-4CE9-9FEC-B37BC583089A}" type="parTrans" cxnId="{0D8EC433-200D-43AB-89E5-C7CC29B8EB80}">
      <dgm:prSet/>
      <dgm:spPr/>
      <dgm:t>
        <a:bodyPr/>
        <a:lstStyle/>
        <a:p>
          <a:endParaRPr lang="en-US"/>
        </a:p>
      </dgm:t>
    </dgm:pt>
    <dgm:pt modelId="{D11A1A88-45AD-48F7-893C-68D167A01E50}" type="sibTrans" cxnId="{0D8EC433-200D-43AB-89E5-C7CC29B8EB80}">
      <dgm:prSet/>
      <dgm:spPr/>
      <dgm:t>
        <a:bodyPr/>
        <a:lstStyle/>
        <a:p>
          <a:endParaRPr lang="en-US"/>
        </a:p>
      </dgm:t>
    </dgm:pt>
    <dgm:pt modelId="{3F83C868-F038-41ED-B269-58D49981A471}">
      <dgm:prSet/>
      <dgm:spPr/>
      <dgm:t>
        <a:bodyPr/>
        <a:lstStyle/>
        <a:p>
          <a:r>
            <a:rPr lang="en-GB" dirty="0"/>
            <a:t>Responds consistently </a:t>
          </a:r>
          <a:endParaRPr lang="en-US" dirty="0"/>
        </a:p>
      </dgm:t>
    </dgm:pt>
    <dgm:pt modelId="{5AB4E676-73C8-4F07-9E8A-36CADB6D550B}" type="parTrans" cxnId="{4C48DBDD-BD84-4739-BE63-FFF3D86493D9}">
      <dgm:prSet/>
      <dgm:spPr/>
      <dgm:t>
        <a:bodyPr/>
        <a:lstStyle/>
        <a:p>
          <a:endParaRPr lang="en-US"/>
        </a:p>
      </dgm:t>
    </dgm:pt>
    <dgm:pt modelId="{05158F53-294D-47A4-817F-EF0407FF7255}" type="sibTrans" cxnId="{4C48DBDD-BD84-4739-BE63-FFF3D86493D9}">
      <dgm:prSet/>
      <dgm:spPr/>
      <dgm:t>
        <a:bodyPr/>
        <a:lstStyle/>
        <a:p>
          <a:endParaRPr lang="en-US"/>
        </a:p>
      </dgm:t>
    </dgm:pt>
    <dgm:pt modelId="{565F50DB-A31C-42CC-9F96-151FB0F8FD6B}">
      <dgm:prSet/>
      <dgm:spPr/>
      <dgm:t>
        <a:bodyPr/>
        <a:lstStyle/>
        <a:p>
          <a:r>
            <a:rPr lang="en-GB"/>
            <a:t>Uses strategies that are known to work </a:t>
          </a:r>
          <a:endParaRPr lang="en-US"/>
        </a:p>
      </dgm:t>
    </dgm:pt>
    <dgm:pt modelId="{0969AD12-3BCC-4632-8C65-857EB787400C}" type="parTrans" cxnId="{3F4C5918-E329-45DF-8EAB-E0D06C646125}">
      <dgm:prSet/>
      <dgm:spPr/>
      <dgm:t>
        <a:bodyPr/>
        <a:lstStyle/>
        <a:p>
          <a:endParaRPr lang="en-US"/>
        </a:p>
      </dgm:t>
    </dgm:pt>
    <dgm:pt modelId="{CF7B58D5-6823-4880-B8B4-305E7D330F4D}" type="sibTrans" cxnId="{3F4C5918-E329-45DF-8EAB-E0D06C646125}">
      <dgm:prSet/>
      <dgm:spPr/>
      <dgm:t>
        <a:bodyPr/>
        <a:lstStyle/>
        <a:p>
          <a:endParaRPr lang="en-US"/>
        </a:p>
      </dgm:t>
    </dgm:pt>
    <dgm:pt modelId="{C8F88E70-54C1-4FEC-A095-ECEDE7FFDABF}">
      <dgm:prSet/>
      <dgm:spPr/>
      <dgm:t>
        <a:bodyPr/>
        <a:lstStyle/>
        <a:p>
          <a:r>
            <a:rPr lang="en-GB"/>
            <a:t>Promotes positive behaviour </a:t>
          </a:r>
          <a:endParaRPr lang="en-US"/>
        </a:p>
      </dgm:t>
    </dgm:pt>
    <dgm:pt modelId="{D71FA940-1014-4A1C-B505-4E088D040C06}" type="parTrans" cxnId="{4EB46930-5470-4E88-83D1-8D4BE2BE6FBA}">
      <dgm:prSet/>
      <dgm:spPr/>
      <dgm:t>
        <a:bodyPr/>
        <a:lstStyle/>
        <a:p>
          <a:endParaRPr lang="en-US"/>
        </a:p>
      </dgm:t>
    </dgm:pt>
    <dgm:pt modelId="{64377B4B-C9A4-4F1B-BDD2-747830CEB1D0}" type="sibTrans" cxnId="{4EB46930-5470-4E88-83D1-8D4BE2BE6FBA}">
      <dgm:prSet/>
      <dgm:spPr/>
      <dgm:t>
        <a:bodyPr/>
        <a:lstStyle/>
        <a:p>
          <a:endParaRPr lang="en-US"/>
        </a:p>
      </dgm:t>
    </dgm:pt>
    <dgm:pt modelId="{3104AB16-6D4B-4C71-9E91-99F9C2562A6A}">
      <dgm:prSet/>
      <dgm:spPr/>
      <dgm:t>
        <a:bodyPr/>
        <a:lstStyle/>
        <a:p>
          <a:r>
            <a:rPr lang="en-GB"/>
            <a:t>Supports emotional regulation </a:t>
          </a:r>
          <a:endParaRPr lang="en-US"/>
        </a:p>
      </dgm:t>
    </dgm:pt>
    <dgm:pt modelId="{7972A844-E027-42BC-948B-1F38D8BCDB12}" type="parTrans" cxnId="{20838C22-7124-469B-96C6-829CD30CA3BC}">
      <dgm:prSet/>
      <dgm:spPr/>
      <dgm:t>
        <a:bodyPr/>
        <a:lstStyle/>
        <a:p>
          <a:endParaRPr lang="en-US"/>
        </a:p>
      </dgm:t>
    </dgm:pt>
    <dgm:pt modelId="{B1D14BE1-EE7E-40B5-947B-729DDBDB6671}" type="sibTrans" cxnId="{20838C22-7124-469B-96C6-829CD30CA3BC}">
      <dgm:prSet/>
      <dgm:spPr/>
      <dgm:t>
        <a:bodyPr/>
        <a:lstStyle/>
        <a:p>
          <a:endParaRPr lang="en-US"/>
        </a:p>
      </dgm:t>
    </dgm:pt>
    <dgm:pt modelId="{E89711DC-3A5A-4492-A255-DEFBD0B288E1}">
      <dgm:prSet/>
      <dgm:spPr/>
      <dgm:t>
        <a:bodyPr/>
        <a:lstStyle/>
        <a:p>
          <a:r>
            <a:rPr lang="en-GB"/>
            <a:t>Keeps everyone safe </a:t>
          </a:r>
          <a:endParaRPr lang="en-US"/>
        </a:p>
      </dgm:t>
    </dgm:pt>
    <dgm:pt modelId="{9C52B5A4-02C2-42BC-8B06-2737EF96A66E}" type="parTrans" cxnId="{754EEDF3-8980-487C-8C4F-C914BD5F5E60}">
      <dgm:prSet/>
      <dgm:spPr/>
      <dgm:t>
        <a:bodyPr/>
        <a:lstStyle/>
        <a:p>
          <a:endParaRPr lang="en-US"/>
        </a:p>
      </dgm:t>
    </dgm:pt>
    <dgm:pt modelId="{1EE5862C-A8A9-470B-A32B-D2C9596F6C24}" type="sibTrans" cxnId="{754EEDF3-8980-487C-8C4F-C914BD5F5E60}">
      <dgm:prSet/>
      <dgm:spPr/>
      <dgm:t>
        <a:bodyPr/>
        <a:lstStyle/>
        <a:p>
          <a:endParaRPr lang="en-US"/>
        </a:p>
      </dgm:t>
    </dgm:pt>
    <dgm:pt modelId="{760E9418-4847-475E-945E-AEFAF4FDF2A3}">
      <dgm:prSet/>
      <dgm:spPr/>
      <dgm:t>
        <a:bodyPr/>
        <a:lstStyle/>
        <a:p>
          <a:r>
            <a:rPr lang="en-GB" b="1"/>
            <a:t>Our aim is always to understand the individual behind the behaviour and provide support that meets their specific needs.</a:t>
          </a:r>
          <a:endParaRPr lang="en-US"/>
        </a:p>
      </dgm:t>
    </dgm:pt>
    <dgm:pt modelId="{5C871510-416E-4588-91D3-3CB335B9EA94}" type="parTrans" cxnId="{B13D6C6E-0773-45F3-88CC-21DA33DA7C58}">
      <dgm:prSet/>
      <dgm:spPr/>
      <dgm:t>
        <a:bodyPr/>
        <a:lstStyle/>
        <a:p>
          <a:endParaRPr lang="en-US"/>
        </a:p>
      </dgm:t>
    </dgm:pt>
    <dgm:pt modelId="{2AA95A92-E60C-4DFA-BBC8-947A56D3AE80}" type="sibTrans" cxnId="{B13D6C6E-0773-45F3-88CC-21DA33DA7C58}">
      <dgm:prSet/>
      <dgm:spPr/>
      <dgm:t>
        <a:bodyPr/>
        <a:lstStyle/>
        <a:p>
          <a:endParaRPr lang="en-US"/>
        </a:p>
      </dgm:t>
    </dgm:pt>
    <dgm:pt modelId="{0482CE0A-C8B2-43E3-BE66-151641506CC2}" type="pres">
      <dgm:prSet presAssocID="{9682B8DE-ABFE-4A8D-A7C9-84C572B4F7C5}" presName="diagram" presStyleCnt="0">
        <dgm:presLayoutVars>
          <dgm:dir/>
          <dgm:resizeHandles val="exact"/>
        </dgm:presLayoutVars>
      </dgm:prSet>
      <dgm:spPr/>
    </dgm:pt>
    <dgm:pt modelId="{58BF085A-1F2A-4313-9619-14C61EC16A4B}" type="pres">
      <dgm:prSet presAssocID="{EF695527-B367-43C2-A1DD-0FB67F3DA090}" presName="node" presStyleLbl="node1" presStyleIdx="0" presStyleCnt="2">
        <dgm:presLayoutVars>
          <dgm:bulletEnabled val="1"/>
        </dgm:presLayoutVars>
      </dgm:prSet>
      <dgm:spPr/>
    </dgm:pt>
    <dgm:pt modelId="{B374BB0F-8CBB-45A7-92B4-4FE9173B967D}" type="pres">
      <dgm:prSet presAssocID="{F21E23F8-8432-4842-B9FE-D4A5A44CDCF9}" presName="sibTrans" presStyleCnt="0"/>
      <dgm:spPr/>
    </dgm:pt>
    <dgm:pt modelId="{DA045227-6F09-4972-9895-E98F3A11E803}" type="pres">
      <dgm:prSet presAssocID="{760E9418-4847-475E-945E-AEFAF4FDF2A3}" presName="node" presStyleLbl="node1" presStyleIdx="1" presStyleCnt="2">
        <dgm:presLayoutVars>
          <dgm:bulletEnabled val="1"/>
        </dgm:presLayoutVars>
      </dgm:prSet>
      <dgm:spPr/>
    </dgm:pt>
  </dgm:ptLst>
  <dgm:cxnLst>
    <dgm:cxn modelId="{3F4C5918-E329-45DF-8EAB-E0D06C646125}" srcId="{EF695527-B367-43C2-A1DD-0FB67F3DA090}" destId="{565F50DB-A31C-42CC-9F96-151FB0F8FD6B}" srcOrd="2" destOrd="0" parTransId="{0969AD12-3BCC-4632-8C65-857EB787400C}" sibTransId="{CF7B58D5-6823-4880-B8B4-305E7D330F4D}"/>
    <dgm:cxn modelId="{20838C22-7124-469B-96C6-829CD30CA3BC}" srcId="{EF695527-B367-43C2-A1DD-0FB67F3DA090}" destId="{3104AB16-6D4B-4C71-9E91-99F9C2562A6A}" srcOrd="4" destOrd="0" parTransId="{7972A844-E027-42BC-948B-1F38D8BCDB12}" sibTransId="{B1D14BE1-EE7E-40B5-947B-729DDBDB6671}"/>
    <dgm:cxn modelId="{6723A32D-E0E1-49DF-A1A1-4EA089425482}" type="presOf" srcId="{760E9418-4847-475E-945E-AEFAF4FDF2A3}" destId="{DA045227-6F09-4972-9895-E98F3A11E803}" srcOrd="0" destOrd="0" presId="urn:microsoft.com/office/officeart/2005/8/layout/default"/>
    <dgm:cxn modelId="{4EB46930-5470-4E88-83D1-8D4BE2BE6FBA}" srcId="{EF695527-B367-43C2-A1DD-0FB67F3DA090}" destId="{C8F88E70-54C1-4FEC-A095-ECEDE7FFDABF}" srcOrd="3" destOrd="0" parTransId="{D71FA940-1014-4A1C-B505-4E088D040C06}" sibTransId="{64377B4B-C9A4-4F1B-BDD2-747830CEB1D0}"/>
    <dgm:cxn modelId="{AAAD2533-AD88-4C8D-AB76-ECB5183A3C99}" type="presOf" srcId="{565F50DB-A31C-42CC-9F96-151FB0F8FD6B}" destId="{58BF085A-1F2A-4313-9619-14C61EC16A4B}" srcOrd="0" destOrd="3" presId="urn:microsoft.com/office/officeart/2005/8/layout/default"/>
    <dgm:cxn modelId="{0D8EC433-200D-43AB-89E5-C7CC29B8EB80}" srcId="{EF695527-B367-43C2-A1DD-0FB67F3DA090}" destId="{C783C9A0-A5BE-499B-B5B2-8963F8AD8E08}" srcOrd="0" destOrd="0" parTransId="{B5875977-F04D-4CE9-9FEC-B37BC583089A}" sibTransId="{D11A1A88-45AD-48F7-893C-68D167A01E50}"/>
    <dgm:cxn modelId="{CDA2053B-A84B-4436-A7F7-2BBB1BEEBE67}" type="presOf" srcId="{E89711DC-3A5A-4492-A255-DEFBD0B288E1}" destId="{58BF085A-1F2A-4313-9619-14C61EC16A4B}" srcOrd="0" destOrd="6" presId="urn:microsoft.com/office/officeart/2005/8/layout/default"/>
    <dgm:cxn modelId="{63D3B741-45A3-4354-94D3-3BE0666E233D}" type="presOf" srcId="{C783C9A0-A5BE-499B-B5B2-8963F8AD8E08}" destId="{58BF085A-1F2A-4313-9619-14C61EC16A4B}" srcOrd="0" destOrd="1" presId="urn:microsoft.com/office/officeart/2005/8/layout/default"/>
    <dgm:cxn modelId="{B13D6C6E-0773-45F3-88CC-21DA33DA7C58}" srcId="{9682B8DE-ABFE-4A8D-A7C9-84C572B4F7C5}" destId="{760E9418-4847-475E-945E-AEFAF4FDF2A3}" srcOrd="1" destOrd="0" parTransId="{5C871510-416E-4588-91D3-3CB335B9EA94}" sibTransId="{2AA95A92-E60C-4DFA-BBC8-947A56D3AE80}"/>
    <dgm:cxn modelId="{16300152-CBA0-4650-814C-79862A205704}" srcId="{9682B8DE-ABFE-4A8D-A7C9-84C572B4F7C5}" destId="{EF695527-B367-43C2-A1DD-0FB67F3DA090}" srcOrd="0" destOrd="0" parTransId="{B4614AD3-8739-4280-82EE-D148EA8ED5F6}" sibTransId="{F21E23F8-8432-4842-B9FE-D4A5A44CDCF9}"/>
    <dgm:cxn modelId="{FD8B1B82-11EA-4279-8CA3-DDAFFE5B0AB8}" type="presOf" srcId="{9682B8DE-ABFE-4A8D-A7C9-84C572B4F7C5}" destId="{0482CE0A-C8B2-43E3-BE66-151641506CC2}" srcOrd="0" destOrd="0" presId="urn:microsoft.com/office/officeart/2005/8/layout/default"/>
    <dgm:cxn modelId="{B3A53C83-28A5-4E38-9E16-A453766D7180}" type="presOf" srcId="{3F83C868-F038-41ED-B269-58D49981A471}" destId="{58BF085A-1F2A-4313-9619-14C61EC16A4B}" srcOrd="0" destOrd="2" presId="urn:microsoft.com/office/officeart/2005/8/layout/default"/>
    <dgm:cxn modelId="{D2F9A78C-198C-4622-8B13-91556F080FC4}" type="presOf" srcId="{3104AB16-6D4B-4C71-9E91-99F9C2562A6A}" destId="{58BF085A-1F2A-4313-9619-14C61EC16A4B}" srcOrd="0" destOrd="5" presId="urn:microsoft.com/office/officeart/2005/8/layout/default"/>
    <dgm:cxn modelId="{EC6D5CB7-33CC-47CF-A28D-F1B3D5F4C827}" type="presOf" srcId="{EF695527-B367-43C2-A1DD-0FB67F3DA090}" destId="{58BF085A-1F2A-4313-9619-14C61EC16A4B}" srcOrd="0" destOrd="0" presId="urn:microsoft.com/office/officeart/2005/8/layout/default"/>
    <dgm:cxn modelId="{27538ECE-3DBC-471E-B9B4-4565CEDB429B}" type="presOf" srcId="{C8F88E70-54C1-4FEC-A095-ECEDE7FFDABF}" destId="{58BF085A-1F2A-4313-9619-14C61EC16A4B}" srcOrd="0" destOrd="4" presId="urn:microsoft.com/office/officeart/2005/8/layout/default"/>
    <dgm:cxn modelId="{4C48DBDD-BD84-4739-BE63-FFF3D86493D9}" srcId="{EF695527-B367-43C2-A1DD-0FB67F3DA090}" destId="{3F83C868-F038-41ED-B269-58D49981A471}" srcOrd="1" destOrd="0" parTransId="{5AB4E676-73C8-4F07-9E8A-36CADB6D550B}" sibTransId="{05158F53-294D-47A4-817F-EF0407FF7255}"/>
    <dgm:cxn modelId="{754EEDF3-8980-487C-8C4F-C914BD5F5E60}" srcId="{EF695527-B367-43C2-A1DD-0FB67F3DA090}" destId="{E89711DC-3A5A-4492-A255-DEFBD0B288E1}" srcOrd="5" destOrd="0" parTransId="{9C52B5A4-02C2-42BC-8B06-2737EF96A66E}" sibTransId="{1EE5862C-A8A9-470B-A32B-D2C9596F6C24}"/>
    <dgm:cxn modelId="{49EA4547-1127-4E07-81E4-0BB25569FF85}" type="presParOf" srcId="{0482CE0A-C8B2-43E3-BE66-151641506CC2}" destId="{58BF085A-1F2A-4313-9619-14C61EC16A4B}" srcOrd="0" destOrd="0" presId="urn:microsoft.com/office/officeart/2005/8/layout/default"/>
    <dgm:cxn modelId="{1206DDC9-3FB4-43C4-BE7C-055EF60FA6C8}" type="presParOf" srcId="{0482CE0A-C8B2-43E3-BE66-151641506CC2}" destId="{B374BB0F-8CBB-45A7-92B4-4FE9173B967D}" srcOrd="1" destOrd="0" presId="urn:microsoft.com/office/officeart/2005/8/layout/default"/>
    <dgm:cxn modelId="{64BD93F5-4C4F-4667-9E1A-73EF925D6322}" type="presParOf" srcId="{0482CE0A-C8B2-43E3-BE66-151641506CC2}" destId="{DA045227-6F09-4972-9895-E98F3A11E803}" srcOrd="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D546E8-6647-4CF1-9D0D-2FF916F8FFB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C20203E-58F3-4A48-89EB-813AF0F6F9CC}">
      <dgm:prSet/>
      <dgm:spPr/>
      <dgm:t>
        <a:bodyPr/>
        <a:lstStyle/>
        <a:p>
          <a:r>
            <a:rPr lang="en-GB"/>
            <a:t>Positive Handling means:</a:t>
          </a:r>
          <a:endParaRPr lang="en-US"/>
        </a:p>
      </dgm:t>
    </dgm:pt>
    <dgm:pt modelId="{AAF09AAD-DBBD-4C68-8A72-C19658D124C6}" type="parTrans" cxnId="{0A0FDC23-ADCD-4573-84CD-AE70411AFE3B}">
      <dgm:prSet/>
      <dgm:spPr/>
      <dgm:t>
        <a:bodyPr/>
        <a:lstStyle/>
        <a:p>
          <a:endParaRPr lang="en-US"/>
        </a:p>
      </dgm:t>
    </dgm:pt>
    <dgm:pt modelId="{1C9D3AF8-9E56-4BBE-A686-CB4DA3E81AA2}" type="sibTrans" cxnId="{0A0FDC23-ADCD-4573-84CD-AE70411AFE3B}">
      <dgm:prSet/>
      <dgm:spPr/>
      <dgm:t>
        <a:bodyPr/>
        <a:lstStyle/>
        <a:p>
          <a:endParaRPr lang="en-US"/>
        </a:p>
      </dgm:t>
    </dgm:pt>
    <dgm:pt modelId="{08C67106-A8D7-4AD5-8BA6-21857885C5C9}">
      <dgm:prSet/>
      <dgm:spPr/>
      <dgm:t>
        <a:bodyPr/>
        <a:lstStyle/>
        <a:p>
          <a:r>
            <a:rPr lang="en-GB"/>
            <a:t>Using the </a:t>
          </a:r>
          <a:r>
            <a:rPr lang="en-GB" b="1"/>
            <a:t>least restrictive intervention</a:t>
          </a:r>
          <a:r>
            <a:rPr lang="en-GB"/>
            <a:t> necessary to keep people safe.</a:t>
          </a:r>
          <a:endParaRPr lang="en-US"/>
        </a:p>
      </dgm:t>
    </dgm:pt>
    <dgm:pt modelId="{C87A90B2-2814-4FBD-A741-810FAA6F7C79}" type="parTrans" cxnId="{29E0D26E-A3C8-4A19-B3BA-AF9A96DD1A4D}">
      <dgm:prSet/>
      <dgm:spPr/>
      <dgm:t>
        <a:bodyPr/>
        <a:lstStyle/>
        <a:p>
          <a:endParaRPr lang="en-US"/>
        </a:p>
      </dgm:t>
    </dgm:pt>
    <dgm:pt modelId="{67E3D917-FAD6-4A74-AD41-884238F7A519}" type="sibTrans" cxnId="{29E0D26E-A3C8-4A19-B3BA-AF9A96DD1A4D}">
      <dgm:prSet/>
      <dgm:spPr/>
      <dgm:t>
        <a:bodyPr/>
        <a:lstStyle/>
        <a:p>
          <a:endParaRPr lang="en-US"/>
        </a:p>
      </dgm:t>
    </dgm:pt>
    <dgm:pt modelId="{142AA2DD-E2B7-4A26-82C5-8D7FE09C3520}">
      <dgm:prSet/>
      <dgm:spPr/>
      <dgm:t>
        <a:bodyPr/>
        <a:lstStyle/>
        <a:p>
          <a:r>
            <a:rPr lang="en-GB"/>
            <a:t>It is:</a:t>
          </a:r>
          <a:endParaRPr lang="en-US"/>
        </a:p>
      </dgm:t>
    </dgm:pt>
    <dgm:pt modelId="{DAA5E59F-8F23-44AB-BF39-09DC6E874459}" type="parTrans" cxnId="{A6DEC156-4183-4C62-9908-B7D6FF58525D}">
      <dgm:prSet/>
      <dgm:spPr/>
      <dgm:t>
        <a:bodyPr/>
        <a:lstStyle/>
        <a:p>
          <a:endParaRPr lang="en-US"/>
        </a:p>
      </dgm:t>
    </dgm:pt>
    <dgm:pt modelId="{910CB206-BDC6-4D55-AF2C-82C800091CB5}" type="sibTrans" cxnId="{A6DEC156-4183-4C62-9908-B7D6FF58525D}">
      <dgm:prSet/>
      <dgm:spPr/>
      <dgm:t>
        <a:bodyPr/>
        <a:lstStyle/>
        <a:p>
          <a:endParaRPr lang="en-US"/>
        </a:p>
      </dgm:t>
    </dgm:pt>
    <dgm:pt modelId="{01351850-1AC6-475E-B002-4D6123B592B9}">
      <dgm:prSet/>
      <dgm:spPr/>
      <dgm:t>
        <a:bodyPr/>
        <a:lstStyle/>
        <a:p>
          <a:r>
            <a:rPr lang="en-GB"/>
            <a:t>✔ Planned</a:t>
          </a:r>
          <a:endParaRPr lang="en-US"/>
        </a:p>
      </dgm:t>
    </dgm:pt>
    <dgm:pt modelId="{6053D0E2-C250-40EC-96C4-B25FE367ACFC}" type="parTrans" cxnId="{F96A6112-35D7-4CA2-BFC3-5779751BC22A}">
      <dgm:prSet/>
      <dgm:spPr/>
      <dgm:t>
        <a:bodyPr/>
        <a:lstStyle/>
        <a:p>
          <a:endParaRPr lang="en-US"/>
        </a:p>
      </dgm:t>
    </dgm:pt>
    <dgm:pt modelId="{5BBB4159-E7C7-4737-8B63-C2ADA8598C8F}" type="sibTrans" cxnId="{F96A6112-35D7-4CA2-BFC3-5779751BC22A}">
      <dgm:prSet/>
      <dgm:spPr/>
      <dgm:t>
        <a:bodyPr/>
        <a:lstStyle/>
        <a:p>
          <a:endParaRPr lang="en-US"/>
        </a:p>
      </dgm:t>
    </dgm:pt>
    <dgm:pt modelId="{B40883B5-D65F-4F7A-9DE4-B11ABCC0444E}">
      <dgm:prSet/>
      <dgm:spPr/>
      <dgm:t>
        <a:bodyPr/>
        <a:lstStyle/>
        <a:p>
          <a:r>
            <a:rPr lang="en-GB"/>
            <a:t>✔ Proportionate</a:t>
          </a:r>
          <a:endParaRPr lang="en-US"/>
        </a:p>
      </dgm:t>
    </dgm:pt>
    <dgm:pt modelId="{8FD0E212-A710-4BC8-BF1B-F4F789DE1F12}" type="parTrans" cxnId="{C03DBF9D-6954-4D29-AB50-25A1A973AF6C}">
      <dgm:prSet/>
      <dgm:spPr/>
      <dgm:t>
        <a:bodyPr/>
        <a:lstStyle/>
        <a:p>
          <a:endParaRPr lang="en-US"/>
        </a:p>
      </dgm:t>
    </dgm:pt>
    <dgm:pt modelId="{614E962F-76E7-491A-9D19-8925347509F7}" type="sibTrans" cxnId="{C03DBF9D-6954-4D29-AB50-25A1A973AF6C}">
      <dgm:prSet/>
      <dgm:spPr/>
      <dgm:t>
        <a:bodyPr/>
        <a:lstStyle/>
        <a:p>
          <a:endParaRPr lang="en-US"/>
        </a:p>
      </dgm:t>
    </dgm:pt>
    <dgm:pt modelId="{14ACBDF8-E39C-422E-895E-2D10E55C1B4C}">
      <dgm:prSet/>
      <dgm:spPr/>
      <dgm:t>
        <a:bodyPr/>
        <a:lstStyle/>
        <a:p>
          <a:r>
            <a:rPr lang="en-GB"/>
            <a:t>✔ Reasonable</a:t>
          </a:r>
          <a:endParaRPr lang="en-US"/>
        </a:p>
      </dgm:t>
    </dgm:pt>
    <dgm:pt modelId="{DDC825C4-A82A-4186-810B-9F1188E343CE}" type="parTrans" cxnId="{30593A17-08C1-4596-B35F-A73E42EB5084}">
      <dgm:prSet/>
      <dgm:spPr/>
      <dgm:t>
        <a:bodyPr/>
        <a:lstStyle/>
        <a:p>
          <a:endParaRPr lang="en-US"/>
        </a:p>
      </dgm:t>
    </dgm:pt>
    <dgm:pt modelId="{009E7178-FABE-4F26-A390-1C09FEEC59BE}" type="sibTrans" cxnId="{30593A17-08C1-4596-B35F-A73E42EB5084}">
      <dgm:prSet/>
      <dgm:spPr/>
      <dgm:t>
        <a:bodyPr/>
        <a:lstStyle/>
        <a:p>
          <a:endParaRPr lang="en-US"/>
        </a:p>
      </dgm:t>
    </dgm:pt>
    <dgm:pt modelId="{7A0DDE24-9D86-443B-95E1-642BF71EFD9D}">
      <dgm:prSet/>
      <dgm:spPr/>
      <dgm:t>
        <a:bodyPr/>
        <a:lstStyle/>
        <a:p>
          <a:r>
            <a:rPr lang="en-GB"/>
            <a:t>✔ Safe</a:t>
          </a:r>
          <a:endParaRPr lang="en-US"/>
        </a:p>
      </dgm:t>
    </dgm:pt>
    <dgm:pt modelId="{165E27A1-36D3-488A-9D14-13F9592303E2}" type="parTrans" cxnId="{51BD813C-8074-4287-BA89-345AA34D01D1}">
      <dgm:prSet/>
      <dgm:spPr/>
      <dgm:t>
        <a:bodyPr/>
        <a:lstStyle/>
        <a:p>
          <a:endParaRPr lang="en-US"/>
        </a:p>
      </dgm:t>
    </dgm:pt>
    <dgm:pt modelId="{ACDCB2E1-5A61-40AC-9D4D-D75799B55F54}" type="sibTrans" cxnId="{51BD813C-8074-4287-BA89-345AA34D01D1}">
      <dgm:prSet/>
      <dgm:spPr/>
      <dgm:t>
        <a:bodyPr/>
        <a:lstStyle/>
        <a:p>
          <a:endParaRPr lang="en-US"/>
        </a:p>
      </dgm:t>
    </dgm:pt>
    <dgm:pt modelId="{6F0AC555-2E09-497E-9739-47208BE6D422}">
      <dgm:prSet/>
      <dgm:spPr/>
      <dgm:t>
        <a:bodyPr/>
        <a:lstStyle/>
        <a:p>
          <a:r>
            <a:rPr lang="en-GB"/>
            <a:t>✔ Recorded</a:t>
          </a:r>
          <a:endParaRPr lang="en-US"/>
        </a:p>
      </dgm:t>
    </dgm:pt>
    <dgm:pt modelId="{D8B055F5-9BA6-437F-A3DF-B61DDB2B014A}" type="parTrans" cxnId="{3E293647-A055-4946-981C-CBF95AF1935B}">
      <dgm:prSet/>
      <dgm:spPr/>
      <dgm:t>
        <a:bodyPr/>
        <a:lstStyle/>
        <a:p>
          <a:endParaRPr lang="en-US"/>
        </a:p>
      </dgm:t>
    </dgm:pt>
    <dgm:pt modelId="{AE917A2E-8570-412A-9820-0578407FCB54}" type="sibTrans" cxnId="{3E293647-A055-4946-981C-CBF95AF1935B}">
      <dgm:prSet/>
      <dgm:spPr/>
      <dgm:t>
        <a:bodyPr/>
        <a:lstStyle/>
        <a:p>
          <a:endParaRPr lang="en-US"/>
        </a:p>
      </dgm:t>
    </dgm:pt>
    <dgm:pt modelId="{CB471F96-4B38-4A55-AE2D-FBAD2A1B0F7C}">
      <dgm:prSet/>
      <dgm:spPr/>
      <dgm:t>
        <a:bodyPr/>
        <a:lstStyle/>
        <a:p>
          <a:r>
            <a:rPr lang="en-GB"/>
            <a:t>✔ Reviewed</a:t>
          </a:r>
          <a:endParaRPr lang="en-US"/>
        </a:p>
      </dgm:t>
    </dgm:pt>
    <dgm:pt modelId="{C117CCE3-2F4F-42EF-955C-7ACB04C434B0}" type="parTrans" cxnId="{B100C0E1-BE0C-4997-BB62-6DFAF4FB084B}">
      <dgm:prSet/>
      <dgm:spPr/>
      <dgm:t>
        <a:bodyPr/>
        <a:lstStyle/>
        <a:p>
          <a:endParaRPr lang="en-US"/>
        </a:p>
      </dgm:t>
    </dgm:pt>
    <dgm:pt modelId="{9A59CB65-2C3D-45AF-90DC-C4146306C09A}" type="sibTrans" cxnId="{B100C0E1-BE0C-4997-BB62-6DFAF4FB084B}">
      <dgm:prSet/>
      <dgm:spPr/>
      <dgm:t>
        <a:bodyPr/>
        <a:lstStyle/>
        <a:p>
          <a:endParaRPr lang="en-US"/>
        </a:p>
      </dgm:t>
    </dgm:pt>
    <dgm:pt modelId="{D37B2BE4-D245-44AB-8392-0199389D8400}" type="pres">
      <dgm:prSet presAssocID="{51D546E8-6647-4CF1-9D0D-2FF916F8FFBD}" presName="linear" presStyleCnt="0">
        <dgm:presLayoutVars>
          <dgm:animLvl val="lvl"/>
          <dgm:resizeHandles val="exact"/>
        </dgm:presLayoutVars>
      </dgm:prSet>
      <dgm:spPr/>
    </dgm:pt>
    <dgm:pt modelId="{0D8522C6-2ABA-4F97-836A-174B725B793A}" type="pres">
      <dgm:prSet presAssocID="{3C20203E-58F3-4A48-89EB-813AF0F6F9CC}" presName="parentText" presStyleLbl="node1" presStyleIdx="0" presStyleCnt="9">
        <dgm:presLayoutVars>
          <dgm:chMax val="0"/>
          <dgm:bulletEnabled val="1"/>
        </dgm:presLayoutVars>
      </dgm:prSet>
      <dgm:spPr/>
    </dgm:pt>
    <dgm:pt modelId="{B23F4927-57AB-4830-AF41-CF9CAE0C8A61}" type="pres">
      <dgm:prSet presAssocID="{1C9D3AF8-9E56-4BBE-A686-CB4DA3E81AA2}" presName="spacer" presStyleCnt="0"/>
      <dgm:spPr/>
    </dgm:pt>
    <dgm:pt modelId="{32100A7C-4947-4EF2-BFB8-6B5F64CCEB3A}" type="pres">
      <dgm:prSet presAssocID="{08C67106-A8D7-4AD5-8BA6-21857885C5C9}" presName="parentText" presStyleLbl="node1" presStyleIdx="1" presStyleCnt="9">
        <dgm:presLayoutVars>
          <dgm:chMax val="0"/>
          <dgm:bulletEnabled val="1"/>
        </dgm:presLayoutVars>
      </dgm:prSet>
      <dgm:spPr/>
    </dgm:pt>
    <dgm:pt modelId="{032EB184-3EC3-40C4-94DF-554C9A13D2E3}" type="pres">
      <dgm:prSet presAssocID="{67E3D917-FAD6-4A74-AD41-884238F7A519}" presName="spacer" presStyleCnt="0"/>
      <dgm:spPr/>
    </dgm:pt>
    <dgm:pt modelId="{6AF0AA08-5F69-4765-B853-81B50C00146C}" type="pres">
      <dgm:prSet presAssocID="{142AA2DD-E2B7-4A26-82C5-8D7FE09C3520}" presName="parentText" presStyleLbl="node1" presStyleIdx="2" presStyleCnt="9">
        <dgm:presLayoutVars>
          <dgm:chMax val="0"/>
          <dgm:bulletEnabled val="1"/>
        </dgm:presLayoutVars>
      </dgm:prSet>
      <dgm:spPr/>
    </dgm:pt>
    <dgm:pt modelId="{BF47E95C-14FA-48F0-A0C1-0CAF5E16BF51}" type="pres">
      <dgm:prSet presAssocID="{910CB206-BDC6-4D55-AF2C-82C800091CB5}" presName="spacer" presStyleCnt="0"/>
      <dgm:spPr/>
    </dgm:pt>
    <dgm:pt modelId="{8E85B38F-F90E-4FBE-99A0-2E5F7F6A5585}" type="pres">
      <dgm:prSet presAssocID="{01351850-1AC6-475E-B002-4D6123B592B9}" presName="parentText" presStyleLbl="node1" presStyleIdx="3" presStyleCnt="9">
        <dgm:presLayoutVars>
          <dgm:chMax val="0"/>
          <dgm:bulletEnabled val="1"/>
        </dgm:presLayoutVars>
      </dgm:prSet>
      <dgm:spPr/>
    </dgm:pt>
    <dgm:pt modelId="{89CA355C-AEA0-4DCA-A323-014F2EA1AC6B}" type="pres">
      <dgm:prSet presAssocID="{5BBB4159-E7C7-4737-8B63-C2ADA8598C8F}" presName="spacer" presStyleCnt="0"/>
      <dgm:spPr/>
    </dgm:pt>
    <dgm:pt modelId="{EA09A001-ACF7-4C7D-8C28-02C4247810B7}" type="pres">
      <dgm:prSet presAssocID="{B40883B5-D65F-4F7A-9DE4-B11ABCC0444E}" presName="parentText" presStyleLbl="node1" presStyleIdx="4" presStyleCnt="9">
        <dgm:presLayoutVars>
          <dgm:chMax val="0"/>
          <dgm:bulletEnabled val="1"/>
        </dgm:presLayoutVars>
      </dgm:prSet>
      <dgm:spPr/>
    </dgm:pt>
    <dgm:pt modelId="{F667ECA8-AEAF-439B-B01B-B4A8011A12B1}" type="pres">
      <dgm:prSet presAssocID="{614E962F-76E7-491A-9D19-8925347509F7}" presName="spacer" presStyleCnt="0"/>
      <dgm:spPr/>
    </dgm:pt>
    <dgm:pt modelId="{C7AF85C0-9CEA-48B8-A1B0-7798AEDE4D07}" type="pres">
      <dgm:prSet presAssocID="{14ACBDF8-E39C-422E-895E-2D10E55C1B4C}" presName="parentText" presStyleLbl="node1" presStyleIdx="5" presStyleCnt="9">
        <dgm:presLayoutVars>
          <dgm:chMax val="0"/>
          <dgm:bulletEnabled val="1"/>
        </dgm:presLayoutVars>
      </dgm:prSet>
      <dgm:spPr/>
    </dgm:pt>
    <dgm:pt modelId="{6EDDA38D-2822-463F-90F5-FD0A318283B6}" type="pres">
      <dgm:prSet presAssocID="{009E7178-FABE-4F26-A390-1C09FEEC59BE}" presName="spacer" presStyleCnt="0"/>
      <dgm:spPr/>
    </dgm:pt>
    <dgm:pt modelId="{A10EBB1A-FB38-493D-A150-1A51D80741E6}" type="pres">
      <dgm:prSet presAssocID="{7A0DDE24-9D86-443B-95E1-642BF71EFD9D}" presName="parentText" presStyleLbl="node1" presStyleIdx="6" presStyleCnt="9">
        <dgm:presLayoutVars>
          <dgm:chMax val="0"/>
          <dgm:bulletEnabled val="1"/>
        </dgm:presLayoutVars>
      </dgm:prSet>
      <dgm:spPr/>
    </dgm:pt>
    <dgm:pt modelId="{65225320-1411-4471-A4CF-26BC17D33ED8}" type="pres">
      <dgm:prSet presAssocID="{ACDCB2E1-5A61-40AC-9D4D-D75799B55F54}" presName="spacer" presStyleCnt="0"/>
      <dgm:spPr/>
    </dgm:pt>
    <dgm:pt modelId="{5E7AD896-2121-45C6-AC54-2B7C8399C423}" type="pres">
      <dgm:prSet presAssocID="{6F0AC555-2E09-497E-9739-47208BE6D422}" presName="parentText" presStyleLbl="node1" presStyleIdx="7" presStyleCnt="9">
        <dgm:presLayoutVars>
          <dgm:chMax val="0"/>
          <dgm:bulletEnabled val="1"/>
        </dgm:presLayoutVars>
      </dgm:prSet>
      <dgm:spPr/>
    </dgm:pt>
    <dgm:pt modelId="{17627D58-3C84-4949-A189-BC555D4402A5}" type="pres">
      <dgm:prSet presAssocID="{AE917A2E-8570-412A-9820-0578407FCB54}" presName="spacer" presStyleCnt="0"/>
      <dgm:spPr/>
    </dgm:pt>
    <dgm:pt modelId="{F4B84557-2FB0-411B-9C3E-6E5F510DF234}" type="pres">
      <dgm:prSet presAssocID="{CB471F96-4B38-4A55-AE2D-FBAD2A1B0F7C}" presName="parentText" presStyleLbl="node1" presStyleIdx="8" presStyleCnt="9">
        <dgm:presLayoutVars>
          <dgm:chMax val="0"/>
          <dgm:bulletEnabled val="1"/>
        </dgm:presLayoutVars>
      </dgm:prSet>
      <dgm:spPr/>
    </dgm:pt>
  </dgm:ptLst>
  <dgm:cxnLst>
    <dgm:cxn modelId="{F96A6112-35D7-4CA2-BFC3-5779751BC22A}" srcId="{51D546E8-6647-4CF1-9D0D-2FF916F8FFBD}" destId="{01351850-1AC6-475E-B002-4D6123B592B9}" srcOrd="3" destOrd="0" parTransId="{6053D0E2-C250-40EC-96C4-B25FE367ACFC}" sibTransId="{5BBB4159-E7C7-4737-8B63-C2ADA8598C8F}"/>
    <dgm:cxn modelId="{980BFC12-C969-498B-BDD3-B8DDFDD13827}" type="presOf" srcId="{14ACBDF8-E39C-422E-895E-2D10E55C1B4C}" destId="{C7AF85C0-9CEA-48B8-A1B0-7798AEDE4D07}" srcOrd="0" destOrd="0" presId="urn:microsoft.com/office/officeart/2005/8/layout/vList2"/>
    <dgm:cxn modelId="{30593A17-08C1-4596-B35F-A73E42EB5084}" srcId="{51D546E8-6647-4CF1-9D0D-2FF916F8FFBD}" destId="{14ACBDF8-E39C-422E-895E-2D10E55C1B4C}" srcOrd="5" destOrd="0" parTransId="{DDC825C4-A82A-4186-810B-9F1188E343CE}" sibTransId="{009E7178-FABE-4F26-A390-1C09FEEC59BE}"/>
    <dgm:cxn modelId="{0A0FDC23-ADCD-4573-84CD-AE70411AFE3B}" srcId="{51D546E8-6647-4CF1-9D0D-2FF916F8FFBD}" destId="{3C20203E-58F3-4A48-89EB-813AF0F6F9CC}" srcOrd="0" destOrd="0" parTransId="{AAF09AAD-DBBD-4C68-8A72-C19658D124C6}" sibTransId="{1C9D3AF8-9E56-4BBE-A686-CB4DA3E81AA2}"/>
    <dgm:cxn modelId="{4D312034-CC33-4480-B129-7276DEC2B569}" type="presOf" srcId="{01351850-1AC6-475E-B002-4D6123B592B9}" destId="{8E85B38F-F90E-4FBE-99A0-2E5F7F6A5585}" srcOrd="0" destOrd="0" presId="urn:microsoft.com/office/officeart/2005/8/layout/vList2"/>
    <dgm:cxn modelId="{51BD813C-8074-4287-BA89-345AA34D01D1}" srcId="{51D546E8-6647-4CF1-9D0D-2FF916F8FFBD}" destId="{7A0DDE24-9D86-443B-95E1-642BF71EFD9D}" srcOrd="6" destOrd="0" parTransId="{165E27A1-36D3-488A-9D14-13F9592303E2}" sibTransId="{ACDCB2E1-5A61-40AC-9D4D-D75799B55F54}"/>
    <dgm:cxn modelId="{3E293647-A055-4946-981C-CBF95AF1935B}" srcId="{51D546E8-6647-4CF1-9D0D-2FF916F8FFBD}" destId="{6F0AC555-2E09-497E-9739-47208BE6D422}" srcOrd="7" destOrd="0" parTransId="{D8B055F5-9BA6-437F-A3DF-B61DDB2B014A}" sibTransId="{AE917A2E-8570-412A-9820-0578407FCB54}"/>
    <dgm:cxn modelId="{740FB648-8F28-47B9-B366-C3FD07B51642}" type="presOf" srcId="{08C67106-A8D7-4AD5-8BA6-21857885C5C9}" destId="{32100A7C-4947-4EF2-BFB8-6B5F64CCEB3A}" srcOrd="0" destOrd="0" presId="urn:microsoft.com/office/officeart/2005/8/layout/vList2"/>
    <dgm:cxn modelId="{29E0D26E-A3C8-4A19-B3BA-AF9A96DD1A4D}" srcId="{51D546E8-6647-4CF1-9D0D-2FF916F8FFBD}" destId="{08C67106-A8D7-4AD5-8BA6-21857885C5C9}" srcOrd="1" destOrd="0" parTransId="{C87A90B2-2814-4FBD-A741-810FAA6F7C79}" sibTransId="{67E3D917-FAD6-4A74-AD41-884238F7A519}"/>
    <dgm:cxn modelId="{8A59C971-667D-47FB-8959-63BC1964CD96}" type="presOf" srcId="{CB471F96-4B38-4A55-AE2D-FBAD2A1B0F7C}" destId="{F4B84557-2FB0-411B-9C3E-6E5F510DF234}" srcOrd="0" destOrd="0" presId="urn:microsoft.com/office/officeart/2005/8/layout/vList2"/>
    <dgm:cxn modelId="{D25D3454-1F3F-4552-B3E4-724D1A8D777B}" type="presOf" srcId="{7A0DDE24-9D86-443B-95E1-642BF71EFD9D}" destId="{A10EBB1A-FB38-493D-A150-1A51D80741E6}" srcOrd="0" destOrd="0" presId="urn:microsoft.com/office/officeart/2005/8/layout/vList2"/>
    <dgm:cxn modelId="{A6DEC156-4183-4C62-9908-B7D6FF58525D}" srcId="{51D546E8-6647-4CF1-9D0D-2FF916F8FFBD}" destId="{142AA2DD-E2B7-4A26-82C5-8D7FE09C3520}" srcOrd="2" destOrd="0" parTransId="{DAA5E59F-8F23-44AB-BF39-09DC6E874459}" sibTransId="{910CB206-BDC6-4D55-AF2C-82C800091CB5}"/>
    <dgm:cxn modelId="{81BCAD87-DFA2-46BE-B326-4A6175F2921C}" type="presOf" srcId="{3C20203E-58F3-4A48-89EB-813AF0F6F9CC}" destId="{0D8522C6-2ABA-4F97-836A-174B725B793A}" srcOrd="0" destOrd="0" presId="urn:microsoft.com/office/officeart/2005/8/layout/vList2"/>
    <dgm:cxn modelId="{C03DBF9D-6954-4D29-AB50-25A1A973AF6C}" srcId="{51D546E8-6647-4CF1-9D0D-2FF916F8FFBD}" destId="{B40883B5-D65F-4F7A-9DE4-B11ABCC0444E}" srcOrd="4" destOrd="0" parTransId="{8FD0E212-A710-4BC8-BF1B-F4F789DE1F12}" sibTransId="{614E962F-76E7-491A-9D19-8925347509F7}"/>
    <dgm:cxn modelId="{665089A1-77EA-4BEB-87D9-DB376A2DD455}" type="presOf" srcId="{B40883B5-D65F-4F7A-9DE4-B11ABCC0444E}" destId="{EA09A001-ACF7-4C7D-8C28-02C4247810B7}" srcOrd="0" destOrd="0" presId="urn:microsoft.com/office/officeart/2005/8/layout/vList2"/>
    <dgm:cxn modelId="{7A8A65BB-7ABE-4D50-AE5B-6DE779BDD7BF}" type="presOf" srcId="{51D546E8-6647-4CF1-9D0D-2FF916F8FFBD}" destId="{D37B2BE4-D245-44AB-8392-0199389D8400}" srcOrd="0" destOrd="0" presId="urn:microsoft.com/office/officeart/2005/8/layout/vList2"/>
    <dgm:cxn modelId="{DD8F7ABC-4134-4C1F-A095-F608DEC9AEF3}" type="presOf" srcId="{142AA2DD-E2B7-4A26-82C5-8D7FE09C3520}" destId="{6AF0AA08-5F69-4765-B853-81B50C00146C}" srcOrd="0" destOrd="0" presId="urn:microsoft.com/office/officeart/2005/8/layout/vList2"/>
    <dgm:cxn modelId="{381CA9D9-3E38-4907-9520-43F4AC0D6B1E}" type="presOf" srcId="{6F0AC555-2E09-497E-9739-47208BE6D422}" destId="{5E7AD896-2121-45C6-AC54-2B7C8399C423}" srcOrd="0" destOrd="0" presId="urn:microsoft.com/office/officeart/2005/8/layout/vList2"/>
    <dgm:cxn modelId="{B100C0E1-BE0C-4997-BB62-6DFAF4FB084B}" srcId="{51D546E8-6647-4CF1-9D0D-2FF916F8FFBD}" destId="{CB471F96-4B38-4A55-AE2D-FBAD2A1B0F7C}" srcOrd="8" destOrd="0" parTransId="{C117CCE3-2F4F-42EF-955C-7ACB04C434B0}" sibTransId="{9A59CB65-2C3D-45AF-90DC-C4146306C09A}"/>
    <dgm:cxn modelId="{FB5AA8B1-910D-4462-BEB4-1BFF793E0CA5}" type="presParOf" srcId="{D37B2BE4-D245-44AB-8392-0199389D8400}" destId="{0D8522C6-2ABA-4F97-836A-174B725B793A}" srcOrd="0" destOrd="0" presId="urn:microsoft.com/office/officeart/2005/8/layout/vList2"/>
    <dgm:cxn modelId="{56F2BE67-1F70-418F-BBE5-D9B03AACAA44}" type="presParOf" srcId="{D37B2BE4-D245-44AB-8392-0199389D8400}" destId="{B23F4927-57AB-4830-AF41-CF9CAE0C8A61}" srcOrd="1" destOrd="0" presId="urn:microsoft.com/office/officeart/2005/8/layout/vList2"/>
    <dgm:cxn modelId="{70FD58EF-2D7C-4328-8BA5-9E6FA54E6732}" type="presParOf" srcId="{D37B2BE4-D245-44AB-8392-0199389D8400}" destId="{32100A7C-4947-4EF2-BFB8-6B5F64CCEB3A}" srcOrd="2" destOrd="0" presId="urn:microsoft.com/office/officeart/2005/8/layout/vList2"/>
    <dgm:cxn modelId="{FBDDE125-2A7D-4361-8631-8989332DF3CF}" type="presParOf" srcId="{D37B2BE4-D245-44AB-8392-0199389D8400}" destId="{032EB184-3EC3-40C4-94DF-554C9A13D2E3}" srcOrd="3" destOrd="0" presId="urn:microsoft.com/office/officeart/2005/8/layout/vList2"/>
    <dgm:cxn modelId="{F6433661-D239-4B32-B68D-99D75E8F76FA}" type="presParOf" srcId="{D37B2BE4-D245-44AB-8392-0199389D8400}" destId="{6AF0AA08-5F69-4765-B853-81B50C00146C}" srcOrd="4" destOrd="0" presId="urn:microsoft.com/office/officeart/2005/8/layout/vList2"/>
    <dgm:cxn modelId="{17274E70-5C4A-4333-9305-6C8541FF220C}" type="presParOf" srcId="{D37B2BE4-D245-44AB-8392-0199389D8400}" destId="{BF47E95C-14FA-48F0-A0C1-0CAF5E16BF51}" srcOrd="5" destOrd="0" presId="urn:microsoft.com/office/officeart/2005/8/layout/vList2"/>
    <dgm:cxn modelId="{D7ED501C-396D-4E09-910F-F2A002F9C9F5}" type="presParOf" srcId="{D37B2BE4-D245-44AB-8392-0199389D8400}" destId="{8E85B38F-F90E-4FBE-99A0-2E5F7F6A5585}" srcOrd="6" destOrd="0" presId="urn:microsoft.com/office/officeart/2005/8/layout/vList2"/>
    <dgm:cxn modelId="{776093F7-C131-4B84-A767-03966EB5958C}" type="presParOf" srcId="{D37B2BE4-D245-44AB-8392-0199389D8400}" destId="{89CA355C-AEA0-4DCA-A323-014F2EA1AC6B}" srcOrd="7" destOrd="0" presId="urn:microsoft.com/office/officeart/2005/8/layout/vList2"/>
    <dgm:cxn modelId="{264D30FB-D304-42F7-A40C-A834A765CEEC}" type="presParOf" srcId="{D37B2BE4-D245-44AB-8392-0199389D8400}" destId="{EA09A001-ACF7-4C7D-8C28-02C4247810B7}" srcOrd="8" destOrd="0" presId="urn:microsoft.com/office/officeart/2005/8/layout/vList2"/>
    <dgm:cxn modelId="{A5B78C0A-BF48-4FAC-B75C-BA5EA266C3F2}" type="presParOf" srcId="{D37B2BE4-D245-44AB-8392-0199389D8400}" destId="{F667ECA8-AEAF-439B-B01B-B4A8011A12B1}" srcOrd="9" destOrd="0" presId="urn:microsoft.com/office/officeart/2005/8/layout/vList2"/>
    <dgm:cxn modelId="{359BC249-BDA7-4453-85BD-E10F641AC5F0}" type="presParOf" srcId="{D37B2BE4-D245-44AB-8392-0199389D8400}" destId="{C7AF85C0-9CEA-48B8-A1B0-7798AEDE4D07}" srcOrd="10" destOrd="0" presId="urn:microsoft.com/office/officeart/2005/8/layout/vList2"/>
    <dgm:cxn modelId="{E9206CD1-4487-4E3B-89C2-85DF2C8EFB83}" type="presParOf" srcId="{D37B2BE4-D245-44AB-8392-0199389D8400}" destId="{6EDDA38D-2822-463F-90F5-FD0A318283B6}" srcOrd="11" destOrd="0" presId="urn:microsoft.com/office/officeart/2005/8/layout/vList2"/>
    <dgm:cxn modelId="{3D6CBD17-68AA-4EFA-BBF3-5DC3D6A97C6C}" type="presParOf" srcId="{D37B2BE4-D245-44AB-8392-0199389D8400}" destId="{A10EBB1A-FB38-493D-A150-1A51D80741E6}" srcOrd="12" destOrd="0" presId="urn:microsoft.com/office/officeart/2005/8/layout/vList2"/>
    <dgm:cxn modelId="{664BF981-C0C4-405B-A2B8-231351431C9B}" type="presParOf" srcId="{D37B2BE4-D245-44AB-8392-0199389D8400}" destId="{65225320-1411-4471-A4CF-26BC17D33ED8}" srcOrd="13" destOrd="0" presId="urn:microsoft.com/office/officeart/2005/8/layout/vList2"/>
    <dgm:cxn modelId="{249FBB21-7229-4BAA-9F97-3D3F09A698AA}" type="presParOf" srcId="{D37B2BE4-D245-44AB-8392-0199389D8400}" destId="{5E7AD896-2121-45C6-AC54-2B7C8399C423}" srcOrd="14" destOrd="0" presId="urn:microsoft.com/office/officeart/2005/8/layout/vList2"/>
    <dgm:cxn modelId="{97CC26E2-CD94-4229-931A-1FBF5D65F663}" type="presParOf" srcId="{D37B2BE4-D245-44AB-8392-0199389D8400}" destId="{17627D58-3C84-4949-A189-BC555D4402A5}" srcOrd="15" destOrd="0" presId="urn:microsoft.com/office/officeart/2005/8/layout/vList2"/>
    <dgm:cxn modelId="{0DC0E1D2-84F7-4B96-895D-B5ADD9785277}" type="presParOf" srcId="{D37B2BE4-D245-44AB-8392-0199389D8400}" destId="{F4B84557-2FB0-411B-9C3E-6E5F510DF234}" srcOrd="16"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DA25A-A176-4C2D-BDE8-E6D4D3AB160C}">
      <dsp:nvSpPr>
        <dsp:cNvPr id="0" name=""/>
        <dsp:cNvSpPr/>
      </dsp:nvSpPr>
      <dsp:spPr>
        <a:xfrm>
          <a:off x="0" y="0"/>
          <a:ext cx="7154279" cy="0"/>
        </a:xfrm>
        <a:prstGeom prst="line">
          <a:avLst/>
        </a:prstGeom>
        <a:gradFill rotWithShape="0">
          <a:gsLst>
            <a:gs pos="0">
              <a:schemeClr val="accent6">
                <a:hueOff val="0"/>
                <a:satOff val="0"/>
                <a:lumOff val="0"/>
                <a:alphaOff val="0"/>
                <a:tint val="98000"/>
                <a:lumMod val="114000"/>
              </a:schemeClr>
            </a:gs>
            <a:gs pos="100000">
              <a:schemeClr val="accent6">
                <a:hueOff val="0"/>
                <a:satOff val="0"/>
                <a:lumOff val="0"/>
                <a:alphaOff val="0"/>
                <a:shade val="90000"/>
                <a:lumMod val="84000"/>
              </a:schemeClr>
            </a:gs>
          </a:gsLst>
          <a:lin ang="5400000" scaled="0"/>
        </a:gradFill>
        <a:ln w="9525" cap="rnd" cmpd="sng" algn="ctr">
          <a:solidFill>
            <a:schemeClr val="accent6">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D7F57185-3344-4FEC-9333-96B70E7BAA3D}">
      <dsp:nvSpPr>
        <dsp:cNvPr id="0" name=""/>
        <dsp:cNvSpPr/>
      </dsp:nvSpPr>
      <dsp:spPr>
        <a:xfrm>
          <a:off x="0" y="0"/>
          <a:ext cx="1430855" cy="3658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a:t>We'll discuss:</a:t>
          </a:r>
          <a:endParaRPr lang="en-US" sz="2600" kern="1200"/>
        </a:p>
      </dsp:txBody>
      <dsp:txXfrm>
        <a:off x="0" y="0"/>
        <a:ext cx="1430855" cy="3658689"/>
      </dsp:txXfrm>
    </dsp:sp>
    <dsp:sp modelId="{F826437E-C84D-4CB8-A00D-B27B31970BBC}">
      <dsp:nvSpPr>
        <dsp:cNvPr id="0" name=""/>
        <dsp:cNvSpPr/>
      </dsp:nvSpPr>
      <dsp:spPr>
        <a:xfrm>
          <a:off x="1538169" y="28806"/>
          <a:ext cx="5616109" cy="576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What PRICE is </a:t>
          </a:r>
          <a:endParaRPr lang="en-US" sz="2100" kern="1200"/>
        </a:p>
      </dsp:txBody>
      <dsp:txXfrm>
        <a:off x="1538169" y="28806"/>
        <a:ext cx="5616109" cy="576136"/>
      </dsp:txXfrm>
    </dsp:sp>
    <dsp:sp modelId="{A4E71276-6412-42AC-A594-D42686A2A22C}">
      <dsp:nvSpPr>
        <dsp:cNvPr id="0" name=""/>
        <dsp:cNvSpPr/>
      </dsp:nvSpPr>
      <dsp:spPr>
        <a:xfrm>
          <a:off x="1430855" y="604943"/>
          <a:ext cx="5723423" cy="0"/>
        </a:xfrm>
        <a:prstGeom prst="line">
          <a:avLst/>
        </a:prstGeom>
        <a:noFill/>
        <a:ln w="9525" cap="rnd" cmpd="sng" algn="ctr">
          <a:solidFill>
            <a:schemeClr val="accent6">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035EEE90-71CF-4A31-9153-060EF7748020}">
      <dsp:nvSpPr>
        <dsp:cNvPr id="0" name=""/>
        <dsp:cNvSpPr/>
      </dsp:nvSpPr>
      <dsp:spPr>
        <a:xfrm>
          <a:off x="1538169" y="633749"/>
          <a:ext cx="5616109" cy="576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Our approach to behaviour </a:t>
          </a:r>
          <a:endParaRPr lang="en-US" sz="2100" kern="1200"/>
        </a:p>
      </dsp:txBody>
      <dsp:txXfrm>
        <a:off x="1538169" y="633749"/>
        <a:ext cx="5616109" cy="576136"/>
      </dsp:txXfrm>
    </dsp:sp>
    <dsp:sp modelId="{5B0C6DE4-28CB-4B42-A7E7-6543B1363D22}">
      <dsp:nvSpPr>
        <dsp:cNvPr id="0" name=""/>
        <dsp:cNvSpPr/>
      </dsp:nvSpPr>
      <dsp:spPr>
        <a:xfrm>
          <a:off x="1430855" y="1209886"/>
          <a:ext cx="5723423" cy="0"/>
        </a:xfrm>
        <a:prstGeom prst="line">
          <a:avLst/>
        </a:prstGeom>
        <a:noFill/>
        <a:ln w="9525" cap="rnd" cmpd="sng" algn="ctr">
          <a:solidFill>
            <a:schemeClr val="accent6">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6DE17FC0-9D26-4597-B766-FD4617A9B914}">
      <dsp:nvSpPr>
        <dsp:cNvPr id="0" name=""/>
        <dsp:cNvSpPr/>
      </dsp:nvSpPr>
      <dsp:spPr>
        <a:xfrm>
          <a:off x="1538169" y="1238693"/>
          <a:ext cx="5616109" cy="576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How we prevent incidents </a:t>
          </a:r>
          <a:endParaRPr lang="en-US" sz="2100" kern="1200"/>
        </a:p>
      </dsp:txBody>
      <dsp:txXfrm>
        <a:off x="1538169" y="1238693"/>
        <a:ext cx="5616109" cy="576136"/>
      </dsp:txXfrm>
    </dsp:sp>
    <dsp:sp modelId="{B6C99B1C-6087-4B5F-9B5B-9AF0A1018F51}">
      <dsp:nvSpPr>
        <dsp:cNvPr id="0" name=""/>
        <dsp:cNvSpPr/>
      </dsp:nvSpPr>
      <dsp:spPr>
        <a:xfrm>
          <a:off x="1430855" y="1814829"/>
          <a:ext cx="5723423" cy="0"/>
        </a:xfrm>
        <a:prstGeom prst="line">
          <a:avLst/>
        </a:prstGeom>
        <a:noFill/>
        <a:ln w="9525" cap="rnd" cmpd="sng" algn="ctr">
          <a:solidFill>
            <a:schemeClr val="accent6">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C6DF15B9-D81C-480C-8668-8976E975DDE5}">
      <dsp:nvSpPr>
        <dsp:cNvPr id="0" name=""/>
        <dsp:cNvSpPr/>
      </dsp:nvSpPr>
      <dsp:spPr>
        <a:xfrm>
          <a:off x="1538169" y="1843636"/>
          <a:ext cx="5616109" cy="576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What Positive Handling means </a:t>
          </a:r>
          <a:endParaRPr lang="en-US" sz="2100" kern="1200"/>
        </a:p>
      </dsp:txBody>
      <dsp:txXfrm>
        <a:off x="1538169" y="1843636"/>
        <a:ext cx="5616109" cy="576136"/>
      </dsp:txXfrm>
    </dsp:sp>
    <dsp:sp modelId="{5F4B901D-0706-4898-A06D-E50B920E27CA}">
      <dsp:nvSpPr>
        <dsp:cNvPr id="0" name=""/>
        <dsp:cNvSpPr/>
      </dsp:nvSpPr>
      <dsp:spPr>
        <a:xfrm>
          <a:off x="1430855" y="2419772"/>
          <a:ext cx="5723423" cy="0"/>
        </a:xfrm>
        <a:prstGeom prst="line">
          <a:avLst/>
        </a:prstGeom>
        <a:noFill/>
        <a:ln w="9525" cap="rnd" cmpd="sng" algn="ctr">
          <a:solidFill>
            <a:schemeClr val="accent6">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C5CF2D87-02FD-4989-B995-0A57F71EFB90}">
      <dsp:nvSpPr>
        <dsp:cNvPr id="0" name=""/>
        <dsp:cNvSpPr/>
      </dsp:nvSpPr>
      <dsp:spPr>
        <a:xfrm>
          <a:off x="1538169" y="2448579"/>
          <a:ext cx="5616109" cy="576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When physical intervention may be used </a:t>
          </a:r>
          <a:endParaRPr lang="en-US" sz="2100" kern="1200"/>
        </a:p>
      </dsp:txBody>
      <dsp:txXfrm>
        <a:off x="1538169" y="2448579"/>
        <a:ext cx="5616109" cy="576136"/>
      </dsp:txXfrm>
    </dsp:sp>
    <dsp:sp modelId="{23EFCEE2-7AD1-49A6-8926-8B168113F54C}">
      <dsp:nvSpPr>
        <dsp:cNvPr id="0" name=""/>
        <dsp:cNvSpPr/>
      </dsp:nvSpPr>
      <dsp:spPr>
        <a:xfrm>
          <a:off x="1430855" y="3024715"/>
          <a:ext cx="5723423" cy="0"/>
        </a:xfrm>
        <a:prstGeom prst="line">
          <a:avLst/>
        </a:prstGeom>
        <a:noFill/>
        <a:ln w="9525" cap="rnd" cmpd="sng" algn="ctr">
          <a:solidFill>
            <a:schemeClr val="accent6">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E7D0911C-A55E-4924-87E6-8F5B7249894D}">
      <dsp:nvSpPr>
        <dsp:cNvPr id="0" name=""/>
        <dsp:cNvSpPr/>
      </dsp:nvSpPr>
      <dsp:spPr>
        <a:xfrm>
          <a:off x="1538169" y="3053522"/>
          <a:ext cx="5616109" cy="576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How we work with parents</a:t>
          </a:r>
          <a:endParaRPr lang="en-US" sz="2100" kern="1200"/>
        </a:p>
      </dsp:txBody>
      <dsp:txXfrm>
        <a:off x="1538169" y="3053522"/>
        <a:ext cx="5616109" cy="576136"/>
      </dsp:txXfrm>
    </dsp:sp>
    <dsp:sp modelId="{4F6536E4-75ED-4680-84FA-697127FC4A7F}">
      <dsp:nvSpPr>
        <dsp:cNvPr id="0" name=""/>
        <dsp:cNvSpPr/>
      </dsp:nvSpPr>
      <dsp:spPr>
        <a:xfrm>
          <a:off x="1430855" y="3629658"/>
          <a:ext cx="5723423" cy="0"/>
        </a:xfrm>
        <a:prstGeom prst="line">
          <a:avLst/>
        </a:prstGeom>
        <a:noFill/>
        <a:ln w="9525" cap="rnd" cmpd="sng" algn="ctr">
          <a:solidFill>
            <a:schemeClr val="accent6">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0C8D6C-3C6A-40E4-840C-912201DC6056}">
      <dsp:nvSpPr>
        <dsp:cNvPr id="0" name=""/>
        <dsp:cNvSpPr/>
      </dsp:nvSpPr>
      <dsp:spPr>
        <a:xfrm>
          <a:off x="0" y="71230"/>
          <a:ext cx="5614987" cy="1454456"/>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Physical intervention is </a:t>
          </a:r>
          <a:r>
            <a:rPr lang="en-GB" sz="2600" b="1" kern="1200"/>
            <a:t>never used</a:t>
          </a:r>
          <a:r>
            <a:rPr lang="en-GB" sz="2600" kern="1200"/>
            <a:t>:</a:t>
          </a:r>
          <a:endParaRPr lang="en-US" sz="2600" kern="1200"/>
        </a:p>
      </dsp:txBody>
      <dsp:txXfrm>
        <a:off x="71001" y="142231"/>
        <a:ext cx="5472985" cy="1312454"/>
      </dsp:txXfrm>
    </dsp:sp>
    <dsp:sp modelId="{F1A19F21-5D54-48FA-85AF-893438D461A0}">
      <dsp:nvSpPr>
        <dsp:cNvPr id="0" name=""/>
        <dsp:cNvSpPr/>
      </dsp:nvSpPr>
      <dsp:spPr>
        <a:xfrm>
          <a:off x="0" y="1525686"/>
          <a:ext cx="5614987" cy="1722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27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GB" sz="2000" kern="1200"/>
            <a:t>As punishment </a:t>
          </a:r>
          <a:endParaRPr lang="en-US" sz="2000" kern="1200"/>
        </a:p>
        <a:p>
          <a:pPr marL="228600" lvl="1" indent="-228600" algn="l" defTabSz="889000">
            <a:lnSpc>
              <a:spcPct val="90000"/>
            </a:lnSpc>
            <a:spcBef>
              <a:spcPct val="0"/>
            </a:spcBef>
            <a:spcAft>
              <a:spcPct val="20000"/>
            </a:spcAft>
            <a:buChar char="•"/>
          </a:pPr>
          <a:r>
            <a:rPr lang="en-GB" sz="2000" kern="1200"/>
            <a:t>To gain compliance </a:t>
          </a:r>
          <a:endParaRPr lang="en-US" sz="2000" kern="1200"/>
        </a:p>
        <a:p>
          <a:pPr marL="228600" lvl="1" indent="-228600" algn="l" defTabSz="889000">
            <a:lnSpc>
              <a:spcPct val="90000"/>
            </a:lnSpc>
            <a:spcBef>
              <a:spcPct val="0"/>
            </a:spcBef>
            <a:spcAft>
              <a:spcPct val="20000"/>
            </a:spcAft>
            <a:buChar char="•"/>
          </a:pPr>
          <a:r>
            <a:rPr lang="en-GB" sz="2000" kern="1200"/>
            <a:t>Because a child refuses work </a:t>
          </a:r>
          <a:endParaRPr lang="en-US" sz="2000" kern="1200"/>
        </a:p>
        <a:p>
          <a:pPr marL="228600" lvl="1" indent="-228600" algn="l" defTabSz="889000">
            <a:lnSpc>
              <a:spcPct val="90000"/>
            </a:lnSpc>
            <a:spcBef>
              <a:spcPct val="0"/>
            </a:spcBef>
            <a:spcAft>
              <a:spcPct val="20000"/>
            </a:spcAft>
            <a:buChar char="•"/>
          </a:pPr>
          <a:r>
            <a:rPr lang="en-GB" sz="2000" kern="1200"/>
            <a:t>To manage minor disruption </a:t>
          </a:r>
          <a:endParaRPr lang="en-US" sz="2000" kern="1200"/>
        </a:p>
        <a:p>
          <a:pPr marL="228600" lvl="1" indent="-228600" algn="l" defTabSz="889000">
            <a:lnSpc>
              <a:spcPct val="90000"/>
            </a:lnSpc>
            <a:spcBef>
              <a:spcPct val="0"/>
            </a:spcBef>
            <a:spcAft>
              <a:spcPct val="20000"/>
            </a:spcAft>
            <a:buChar char="•"/>
          </a:pPr>
          <a:r>
            <a:rPr lang="en-GB" sz="2000" kern="1200"/>
            <a:t>For staff convenience </a:t>
          </a:r>
          <a:endParaRPr lang="en-US" sz="2000" kern="1200"/>
        </a:p>
      </dsp:txBody>
      <dsp:txXfrm>
        <a:off x="0" y="1525686"/>
        <a:ext cx="5614987" cy="1722240"/>
      </dsp:txXfrm>
    </dsp:sp>
    <dsp:sp modelId="{0FA64242-BF2C-4820-8F9C-8C58A9BA68C5}">
      <dsp:nvSpPr>
        <dsp:cNvPr id="0" name=""/>
        <dsp:cNvSpPr/>
      </dsp:nvSpPr>
      <dsp:spPr>
        <a:xfrm>
          <a:off x="0" y="3247926"/>
          <a:ext cx="5614987" cy="1454456"/>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It is only considered when absolutely necessary (Last Resort).</a:t>
          </a:r>
          <a:endParaRPr lang="en-US" sz="2600" kern="1200"/>
        </a:p>
      </dsp:txBody>
      <dsp:txXfrm>
        <a:off x="71001" y="3318927"/>
        <a:ext cx="5472985" cy="13124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7448E-BF04-46CE-BB0F-49AF7A07198D}">
      <dsp:nvSpPr>
        <dsp:cNvPr id="0" name=""/>
        <dsp:cNvSpPr/>
      </dsp:nvSpPr>
      <dsp:spPr>
        <a:xfrm>
          <a:off x="3151950" y="2167076"/>
          <a:ext cx="692840" cy="91440"/>
        </a:xfrm>
        <a:custGeom>
          <a:avLst/>
          <a:gdLst/>
          <a:ahLst/>
          <a:cxnLst/>
          <a:rect l="0" t="0" r="0" b="0"/>
          <a:pathLst>
            <a:path>
              <a:moveTo>
                <a:pt x="0" y="45720"/>
              </a:moveTo>
              <a:lnTo>
                <a:pt x="692840" y="45720"/>
              </a:lnTo>
            </a:path>
          </a:pathLst>
        </a:custGeom>
        <a:noFill/>
        <a:ln w="9525"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80285" y="2209178"/>
        <a:ext cx="36172" cy="7234"/>
      </dsp:txXfrm>
    </dsp:sp>
    <dsp:sp modelId="{75224539-274B-486C-964C-9648BB1EDDD1}">
      <dsp:nvSpPr>
        <dsp:cNvPr id="0" name=""/>
        <dsp:cNvSpPr/>
      </dsp:nvSpPr>
      <dsp:spPr>
        <a:xfrm>
          <a:off x="8355" y="1269177"/>
          <a:ext cx="3145394" cy="188723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127" tIns="161783" rIns="154127" bIns="161783" numCol="1" spcCol="1270" anchor="t" anchorCtr="0">
          <a:noAutofit/>
        </a:bodyPr>
        <a:lstStyle/>
        <a:p>
          <a:pPr marL="0" lvl="0" indent="0" algn="l" defTabSz="711200">
            <a:lnSpc>
              <a:spcPct val="90000"/>
            </a:lnSpc>
            <a:spcBef>
              <a:spcPct val="0"/>
            </a:spcBef>
            <a:spcAft>
              <a:spcPct val="35000"/>
            </a:spcAft>
            <a:buNone/>
          </a:pPr>
          <a:r>
            <a:rPr lang="en-GB" sz="1600" kern="1200"/>
            <a:t>Physical intervention may only be used where there is an immediate risk of:</a:t>
          </a:r>
          <a:endParaRPr lang="en-US" sz="1600" kern="1200"/>
        </a:p>
        <a:p>
          <a:pPr marL="114300" lvl="1" indent="-114300" algn="l" defTabSz="533400">
            <a:lnSpc>
              <a:spcPct val="90000"/>
            </a:lnSpc>
            <a:spcBef>
              <a:spcPct val="0"/>
            </a:spcBef>
            <a:spcAft>
              <a:spcPct val="15000"/>
            </a:spcAft>
            <a:buChar char="•"/>
          </a:pPr>
          <a:r>
            <a:rPr lang="en-GB" sz="1200" kern="1200"/>
            <a:t>A child harming themselves </a:t>
          </a:r>
          <a:endParaRPr lang="en-US" sz="1200" kern="1200"/>
        </a:p>
        <a:p>
          <a:pPr marL="114300" lvl="1" indent="-114300" algn="l" defTabSz="533400">
            <a:lnSpc>
              <a:spcPct val="90000"/>
            </a:lnSpc>
            <a:spcBef>
              <a:spcPct val="0"/>
            </a:spcBef>
            <a:spcAft>
              <a:spcPct val="15000"/>
            </a:spcAft>
            <a:buChar char="•"/>
          </a:pPr>
          <a:r>
            <a:rPr lang="en-GB" sz="1200" kern="1200"/>
            <a:t>A child harming another person </a:t>
          </a:r>
          <a:endParaRPr lang="en-US" sz="1200" kern="1200"/>
        </a:p>
        <a:p>
          <a:pPr marL="114300" lvl="1" indent="-114300" algn="l" defTabSz="533400">
            <a:lnSpc>
              <a:spcPct val="90000"/>
            </a:lnSpc>
            <a:spcBef>
              <a:spcPct val="0"/>
            </a:spcBef>
            <a:spcAft>
              <a:spcPct val="15000"/>
            </a:spcAft>
            <a:buChar char="•"/>
          </a:pPr>
          <a:r>
            <a:rPr lang="en-GB" sz="1200" kern="1200"/>
            <a:t>A child causing serious damage to school property </a:t>
          </a:r>
          <a:endParaRPr lang="en-US" sz="1200" kern="1200"/>
        </a:p>
      </dsp:txBody>
      <dsp:txXfrm>
        <a:off x="8355" y="1269177"/>
        <a:ext cx="3145394" cy="1887236"/>
      </dsp:txXfrm>
    </dsp:sp>
    <dsp:sp modelId="{A41CDD5B-1BB7-40AB-91FE-8D19E509E2B3}">
      <dsp:nvSpPr>
        <dsp:cNvPr id="0" name=""/>
        <dsp:cNvSpPr/>
      </dsp:nvSpPr>
      <dsp:spPr>
        <a:xfrm>
          <a:off x="7020786" y="2167076"/>
          <a:ext cx="692840" cy="91440"/>
        </a:xfrm>
        <a:custGeom>
          <a:avLst/>
          <a:gdLst/>
          <a:ahLst/>
          <a:cxnLst/>
          <a:rect l="0" t="0" r="0" b="0"/>
          <a:pathLst>
            <a:path>
              <a:moveTo>
                <a:pt x="0" y="45720"/>
              </a:moveTo>
              <a:lnTo>
                <a:pt x="692840" y="45720"/>
              </a:lnTo>
            </a:path>
          </a:pathLst>
        </a:custGeom>
        <a:noFill/>
        <a:ln w="9525"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49120" y="2209178"/>
        <a:ext cx="36172" cy="7234"/>
      </dsp:txXfrm>
    </dsp:sp>
    <dsp:sp modelId="{E3E40E08-7861-4881-AE82-708416C5BBB0}">
      <dsp:nvSpPr>
        <dsp:cNvPr id="0" name=""/>
        <dsp:cNvSpPr/>
      </dsp:nvSpPr>
      <dsp:spPr>
        <a:xfrm>
          <a:off x="3877191" y="1269177"/>
          <a:ext cx="3145394" cy="1887236"/>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127" tIns="161783" rIns="154127" bIns="161783" numCol="1" spcCol="1270" anchor="ctr" anchorCtr="0">
          <a:noAutofit/>
        </a:bodyPr>
        <a:lstStyle/>
        <a:p>
          <a:pPr marL="0" lvl="0" indent="0" algn="ctr" defTabSz="711200">
            <a:lnSpc>
              <a:spcPct val="90000"/>
            </a:lnSpc>
            <a:spcBef>
              <a:spcPct val="0"/>
            </a:spcBef>
            <a:spcAft>
              <a:spcPct val="35000"/>
            </a:spcAft>
            <a:buNone/>
          </a:pPr>
          <a:r>
            <a:rPr lang="en-GB" sz="1600" kern="1200"/>
            <a:t>Even then:</a:t>
          </a:r>
          <a:endParaRPr lang="en-US" sz="1600" kern="1200"/>
        </a:p>
      </dsp:txBody>
      <dsp:txXfrm>
        <a:off x="3877191" y="1269177"/>
        <a:ext cx="3145394" cy="1887236"/>
      </dsp:txXfrm>
    </dsp:sp>
    <dsp:sp modelId="{C9231DAE-9EBB-4139-BBF0-140E9961D7D9}">
      <dsp:nvSpPr>
        <dsp:cNvPr id="0" name=""/>
        <dsp:cNvSpPr/>
      </dsp:nvSpPr>
      <dsp:spPr>
        <a:xfrm>
          <a:off x="7746027" y="1269177"/>
          <a:ext cx="3145394" cy="1887236"/>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127" tIns="161783" rIns="154127" bIns="161783" numCol="1" spcCol="1270" anchor="ctr" anchorCtr="0">
          <a:noAutofit/>
        </a:bodyPr>
        <a:lstStyle/>
        <a:p>
          <a:pPr marL="0" lvl="0" indent="0" algn="ctr" defTabSz="711200">
            <a:lnSpc>
              <a:spcPct val="90000"/>
            </a:lnSpc>
            <a:spcBef>
              <a:spcPct val="0"/>
            </a:spcBef>
            <a:spcAft>
              <a:spcPct val="35000"/>
            </a:spcAft>
            <a:buNone/>
          </a:pPr>
          <a:r>
            <a:rPr lang="en-GB" sz="1600" b="1" kern="1200"/>
            <a:t>All appropriate de-escalation strategies must have been attempted first wherever possible.</a:t>
          </a:r>
          <a:endParaRPr lang="en-US" sz="1600" kern="1200"/>
        </a:p>
      </dsp:txBody>
      <dsp:txXfrm>
        <a:off x="7746027" y="1269177"/>
        <a:ext cx="3145394" cy="188723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32487-8CA1-4F41-A432-B3EC514AE65F}">
      <dsp:nvSpPr>
        <dsp:cNvPr id="0" name=""/>
        <dsp:cNvSpPr/>
      </dsp:nvSpPr>
      <dsp:spPr>
        <a:xfrm>
          <a:off x="0" y="176496"/>
          <a:ext cx="11277599" cy="8634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t>Any intervention must always be:</a:t>
          </a:r>
          <a:endParaRPr lang="en-US" sz="3600" kern="1200"/>
        </a:p>
      </dsp:txBody>
      <dsp:txXfrm>
        <a:off x="42151" y="218647"/>
        <a:ext cx="11193297" cy="779158"/>
      </dsp:txXfrm>
    </dsp:sp>
    <dsp:sp modelId="{56F539CC-96D6-435A-AEF0-FD85A19A264C}">
      <dsp:nvSpPr>
        <dsp:cNvPr id="0" name=""/>
        <dsp:cNvSpPr/>
      </dsp:nvSpPr>
      <dsp:spPr>
        <a:xfrm>
          <a:off x="0" y="1039956"/>
          <a:ext cx="11277599" cy="245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064"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GB" sz="2800" kern="1200"/>
            <a:t>Necessary </a:t>
          </a:r>
          <a:endParaRPr lang="en-US" sz="2800" kern="1200"/>
        </a:p>
        <a:p>
          <a:pPr marL="285750" lvl="1" indent="-285750" algn="l" defTabSz="1244600">
            <a:lnSpc>
              <a:spcPct val="90000"/>
            </a:lnSpc>
            <a:spcBef>
              <a:spcPct val="0"/>
            </a:spcBef>
            <a:spcAft>
              <a:spcPct val="20000"/>
            </a:spcAft>
            <a:buChar char="•"/>
          </a:pPr>
          <a:r>
            <a:rPr lang="en-GB" sz="2800" kern="1200"/>
            <a:t>Reasonable </a:t>
          </a:r>
          <a:endParaRPr lang="en-US" sz="2800" kern="1200"/>
        </a:p>
        <a:p>
          <a:pPr marL="285750" lvl="1" indent="-285750" algn="l" defTabSz="1244600">
            <a:lnSpc>
              <a:spcPct val="90000"/>
            </a:lnSpc>
            <a:spcBef>
              <a:spcPct val="0"/>
            </a:spcBef>
            <a:spcAft>
              <a:spcPct val="20000"/>
            </a:spcAft>
            <a:buChar char="•"/>
          </a:pPr>
          <a:r>
            <a:rPr lang="en-GB" sz="2800" kern="1200"/>
            <a:t>Proportionate </a:t>
          </a:r>
          <a:endParaRPr lang="en-US" sz="2800" kern="1200"/>
        </a:p>
        <a:p>
          <a:pPr marL="285750" lvl="1" indent="-285750" algn="l" defTabSz="1244600">
            <a:lnSpc>
              <a:spcPct val="90000"/>
            </a:lnSpc>
            <a:spcBef>
              <a:spcPct val="0"/>
            </a:spcBef>
            <a:spcAft>
              <a:spcPct val="20000"/>
            </a:spcAft>
            <a:buChar char="•"/>
          </a:pPr>
          <a:r>
            <a:rPr lang="en-GB" sz="2800" kern="1200"/>
            <a:t>In the child's best interests </a:t>
          </a:r>
          <a:endParaRPr lang="en-US" sz="2800" kern="1200"/>
        </a:p>
        <a:p>
          <a:pPr marL="285750" lvl="1" indent="-285750" algn="l" defTabSz="1244600">
            <a:lnSpc>
              <a:spcPct val="90000"/>
            </a:lnSpc>
            <a:spcBef>
              <a:spcPct val="0"/>
            </a:spcBef>
            <a:spcAft>
              <a:spcPct val="20000"/>
            </a:spcAft>
            <a:buChar char="•"/>
          </a:pPr>
          <a:r>
            <a:rPr lang="en-GB" sz="2800" kern="1200"/>
            <a:t>For the shortest time possible </a:t>
          </a:r>
          <a:endParaRPr lang="en-US" sz="2800" kern="1200"/>
        </a:p>
      </dsp:txBody>
      <dsp:txXfrm>
        <a:off x="0" y="1039956"/>
        <a:ext cx="11277599" cy="2459160"/>
      </dsp:txXfrm>
    </dsp:sp>
    <dsp:sp modelId="{041D395C-A3E3-4E7B-BA68-6C2EB1B958E4}">
      <dsp:nvSpPr>
        <dsp:cNvPr id="0" name=""/>
        <dsp:cNvSpPr/>
      </dsp:nvSpPr>
      <dsp:spPr>
        <a:xfrm>
          <a:off x="0" y="3499116"/>
          <a:ext cx="11277599" cy="8634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t>The child's dignity remains our priority throughout.</a:t>
          </a:r>
          <a:endParaRPr lang="en-US" sz="3600" kern="1200"/>
        </a:p>
      </dsp:txBody>
      <dsp:txXfrm>
        <a:off x="42151" y="3541267"/>
        <a:ext cx="11193297" cy="7791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E1BF3-8BDD-4093-AFD5-7841FF6C99B1}">
      <dsp:nvSpPr>
        <dsp:cNvPr id="0" name=""/>
        <dsp:cNvSpPr/>
      </dsp:nvSpPr>
      <dsp:spPr>
        <a:xfrm>
          <a:off x="4884252" y="1656418"/>
          <a:ext cx="1092665" cy="91440"/>
        </a:xfrm>
        <a:custGeom>
          <a:avLst/>
          <a:gdLst/>
          <a:ahLst/>
          <a:cxnLst/>
          <a:rect l="0" t="0" r="0" b="0"/>
          <a:pathLst>
            <a:path>
              <a:moveTo>
                <a:pt x="0" y="45720"/>
              </a:moveTo>
              <a:lnTo>
                <a:pt x="1092665" y="45720"/>
              </a:lnTo>
            </a:path>
          </a:pathLst>
        </a:custGeom>
        <a:noFill/>
        <a:ln w="9525"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02503" y="1696522"/>
        <a:ext cx="56163" cy="11232"/>
      </dsp:txXfrm>
    </dsp:sp>
    <dsp:sp modelId="{DB145FEC-B523-4F95-8869-9A1B03BFFBF7}">
      <dsp:nvSpPr>
        <dsp:cNvPr id="0" name=""/>
        <dsp:cNvSpPr/>
      </dsp:nvSpPr>
      <dsp:spPr>
        <a:xfrm>
          <a:off x="2287" y="237009"/>
          <a:ext cx="4883764" cy="2930258"/>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309" tIns="251196" rIns="239309" bIns="251196" numCol="1" spcCol="1270" anchor="t" anchorCtr="0">
          <a:noAutofit/>
        </a:bodyPr>
        <a:lstStyle/>
        <a:p>
          <a:pPr marL="0" lvl="0" indent="0" algn="l" defTabSz="933450">
            <a:lnSpc>
              <a:spcPct val="90000"/>
            </a:lnSpc>
            <a:spcBef>
              <a:spcPct val="0"/>
            </a:spcBef>
            <a:spcAft>
              <a:spcPct val="35000"/>
            </a:spcAft>
            <a:buNone/>
          </a:pPr>
          <a:r>
            <a:rPr lang="en-GB" sz="2100" kern="1200"/>
            <a:t>Following any significant incident:</a:t>
          </a:r>
          <a:endParaRPr lang="en-US" sz="2100" kern="1200"/>
        </a:p>
        <a:p>
          <a:pPr marL="171450" lvl="1" indent="-171450" algn="l" defTabSz="711200">
            <a:lnSpc>
              <a:spcPct val="90000"/>
            </a:lnSpc>
            <a:spcBef>
              <a:spcPct val="0"/>
            </a:spcBef>
            <a:spcAft>
              <a:spcPct val="15000"/>
            </a:spcAft>
            <a:buChar char="•"/>
          </a:pPr>
          <a:r>
            <a:rPr lang="en-GB" sz="1600" kern="1200"/>
            <a:t>The child is supported emotionally. </a:t>
          </a:r>
          <a:endParaRPr lang="en-US" sz="1600" kern="1200"/>
        </a:p>
        <a:p>
          <a:pPr marL="171450" lvl="1" indent="-171450" algn="l" defTabSz="711200">
            <a:lnSpc>
              <a:spcPct val="90000"/>
            </a:lnSpc>
            <a:spcBef>
              <a:spcPct val="0"/>
            </a:spcBef>
            <a:spcAft>
              <a:spcPct val="15000"/>
            </a:spcAft>
            <a:buChar char="•"/>
          </a:pPr>
          <a:r>
            <a:rPr lang="en-GB" sz="1600" kern="1200"/>
            <a:t>Staff help the child regulate. </a:t>
          </a:r>
          <a:endParaRPr lang="en-US" sz="1600" kern="1200"/>
        </a:p>
        <a:p>
          <a:pPr marL="171450" lvl="1" indent="-171450" algn="l" defTabSz="711200">
            <a:lnSpc>
              <a:spcPct val="90000"/>
            </a:lnSpc>
            <a:spcBef>
              <a:spcPct val="0"/>
            </a:spcBef>
            <a:spcAft>
              <a:spcPct val="15000"/>
            </a:spcAft>
            <a:buChar char="•"/>
          </a:pPr>
          <a:r>
            <a:rPr lang="en-GB" sz="1600" kern="1200"/>
            <a:t>Parents are informed. </a:t>
          </a:r>
          <a:endParaRPr lang="en-US" sz="1600" kern="1200"/>
        </a:p>
        <a:p>
          <a:pPr marL="171450" lvl="1" indent="-171450" algn="l" defTabSz="711200">
            <a:lnSpc>
              <a:spcPct val="90000"/>
            </a:lnSpc>
            <a:spcBef>
              <a:spcPct val="0"/>
            </a:spcBef>
            <a:spcAft>
              <a:spcPct val="15000"/>
            </a:spcAft>
            <a:buChar char="•"/>
          </a:pPr>
          <a:r>
            <a:rPr lang="en-GB" sz="1600" kern="1200"/>
            <a:t>The incident is recorded. </a:t>
          </a:r>
          <a:endParaRPr lang="en-US" sz="1600" kern="1200"/>
        </a:p>
        <a:p>
          <a:pPr marL="171450" lvl="1" indent="-171450" algn="l" defTabSz="711200">
            <a:lnSpc>
              <a:spcPct val="90000"/>
            </a:lnSpc>
            <a:spcBef>
              <a:spcPct val="0"/>
            </a:spcBef>
            <a:spcAft>
              <a:spcPct val="15000"/>
            </a:spcAft>
            <a:buChar char="•"/>
          </a:pPr>
          <a:r>
            <a:rPr lang="en-GB" sz="1600" kern="1200"/>
            <a:t>Staff reflect on what happened. </a:t>
          </a:r>
          <a:endParaRPr lang="en-US" sz="1600" kern="1200"/>
        </a:p>
        <a:p>
          <a:pPr marL="171450" lvl="1" indent="-171450" algn="l" defTabSz="711200">
            <a:lnSpc>
              <a:spcPct val="90000"/>
            </a:lnSpc>
            <a:spcBef>
              <a:spcPct val="0"/>
            </a:spcBef>
            <a:spcAft>
              <a:spcPct val="15000"/>
            </a:spcAft>
            <a:buChar char="•"/>
          </a:pPr>
          <a:r>
            <a:rPr lang="en-GB" sz="1600" kern="1200"/>
            <a:t>Plans are updated if needed (PBSP and RA). </a:t>
          </a:r>
          <a:endParaRPr lang="en-US" sz="1600" kern="1200"/>
        </a:p>
      </dsp:txBody>
      <dsp:txXfrm>
        <a:off x="2287" y="237009"/>
        <a:ext cx="4883764" cy="2930258"/>
      </dsp:txXfrm>
    </dsp:sp>
    <dsp:sp modelId="{14C65348-8102-451A-BC59-1746BFB6B7E4}">
      <dsp:nvSpPr>
        <dsp:cNvPr id="0" name=""/>
        <dsp:cNvSpPr/>
      </dsp:nvSpPr>
      <dsp:spPr>
        <a:xfrm>
          <a:off x="6009317" y="237009"/>
          <a:ext cx="4883764" cy="2930258"/>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309" tIns="251196" rIns="239309" bIns="251196" numCol="1" spcCol="1270" anchor="ctr" anchorCtr="0">
          <a:noAutofit/>
        </a:bodyPr>
        <a:lstStyle/>
        <a:p>
          <a:pPr marL="0" lvl="0" indent="0" algn="ctr" defTabSz="933450">
            <a:lnSpc>
              <a:spcPct val="90000"/>
            </a:lnSpc>
            <a:spcBef>
              <a:spcPct val="0"/>
            </a:spcBef>
            <a:spcAft>
              <a:spcPct val="35000"/>
            </a:spcAft>
            <a:buNone/>
          </a:pPr>
          <a:r>
            <a:rPr lang="en-GB" sz="2100" kern="1200"/>
            <a:t>Our aim is always to reduce the likelihood of future incidents.</a:t>
          </a:r>
          <a:endParaRPr lang="en-US" sz="2100" kern="1200"/>
        </a:p>
      </dsp:txBody>
      <dsp:txXfrm>
        <a:off x="6009317" y="237009"/>
        <a:ext cx="4883764" cy="293025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7FDD2-83D4-4A82-A847-FE9FD8FE5162}">
      <dsp:nvSpPr>
        <dsp:cNvPr id="0" name=""/>
        <dsp:cNvSpPr/>
      </dsp:nvSpPr>
      <dsp:spPr>
        <a:xfrm>
          <a:off x="2719262" y="851383"/>
          <a:ext cx="593586" cy="91440"/>
        </a:xfrm>
        <a:custGeom>
          <a:avLst/>
          <a:gdLst/>
          <a:ahLst/>
          <a:cxnLst/>
          <a:rect l="0" t="0" r="0" b="0"/>
          <a:pathLst>
            <a:path>
              <a:moveTo>
                <a:pt x="0" y="45720"/>
              </a:moveTo>
              <a:lnTo>
                <a:pt x="593586" y="45720"/>
              </a:lnTo>
            </a:path>
          </a:pathLst>
        </a:custGeom>
        <a:noFill/>
        <a:ln w="9525"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00451" y="893982"/>
        <a:ext cx="31209" cy="6241"/>
      </dsp:txXfrm>
    </dsp:sp>
    <dsp:sp modelId="{6B5A9569-D9B2-435B-837C-EE9C9D06D614}">
      <dsp:nvSpPr>
        <dsp:cNvPr id="0" name=""/>
        <dsp:cNvSpPr/>
      </dsp:nvSpPr>
      <dsp:spPr>
        <a:xfrm>
          <a:off x="7209" y="82947"/>
          <a:ext cx="2713853" cy="162831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981" tIns="139587" rIns="132981" bIns="139587" numCol="1" spcCol="1270" anchor="ctr" anchorCtr="0">
          <a:noAutofit/>
        </a:bodyPr>
        <a:lstStyle/>
        <a:p>
          <a:pPr marL="0" lvl="0" indent="0" algn="ctr" defTabSz="711200">
            <a:lnSpc>
              <a:spcPct val="90000"/>
            </a:lnSpc>
            <a:spcBef>
              <a:spcPct val="0"/>
            </a:spcBef>
            <a:spcAft>
              <a:spcPct val="35000"/>
            </a:spcAft>
            <a:buNone/>
          </a:pPr>
          <a:r>
            <a:rPr lang="en-GB" sz="1600" b="1" kern="1200"/>
            <a:t>Will my child be restrained?</a:t>
          </a:r>
          <a:endParaRPr lang="en-US" sz="1600" kern="1200"/>
        </a:p>
      </dsp:txBody>
      <dsp:txXfrm>
        <a:off x="7209" y="82947"/>
        <a:ext cx="2713853" cy="1628312"/>
      </dsp:txXfrm>
    </dsp:sp>
    <dsp:sp modelId="{EF7F1D3C-BDD4-416C-B14C-85B00E96FBEF}">
      <dsp:nvSpPr>
        <dsp:cNvPr id="0" name=""/>
        <dsp:cNvSpPr/>
      </dsp:nvSpPr>
      <dsp:spPr>
        <a:xfrm>
          <a:off x="6057302" y="851383"/>
          <a:ext cx="593586" cy="91440"/>
        </a:xfrm>
        <a:custGeom>
          <a:avLst/>
          <a:gdLst/>
          <a:ahLst/>
          <a:cxnLst/>
          <a:rect l="0" t="0" r="0" b="0"/>
          <a:pathLst>
            <a:path>
              <a:moveTo>
                <a:pt x="0" y="45720"/>
              </a:moveTo>
              <a:lnTo>
                <a:pt x="593586" y="45720"/>
              </a:lnTo>
            </a:path>
          </a:pathLst>
        </a:custGeom>
        <a:noFill/>
        <a:ln w="9525"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338491" y="893982"/>
        <a:ext cx="31209" cy="6241"/>
      </dsp:txXfrm>
    </dsp:sp>
    <dsp:sp modelId="{C9167E1B-0971-48BD-B1D4-1880B90F329E}">
      <dsp:nvSpPr>
        <dsp:cNvPr id="0" name=""/>
        <dsp:cNvSpPr/>
      </dsp:nvSpPr>
      <dsp:spPr>
        <a:xfrm>
          <a:off x="3345249" y="82947"/>
          <a:ext cx="2713853" cy="162831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981" tIns="139587" rIns="132981" bIns="139587" numCol="1" spcCol="1270" anchor="ctr" anchorCtr="0">
          <a:noAutofit/>
        </a:bodyPr>
        <a:lstStyle/>
        <a:p>
          <a:pPr marL="0" lvl="0" indent="0" algn="ctr" defTabSz="711200">
            <a:lnSpc>
              <a:spcPct val="90000"/>
            </a:lnSpc>
            <a:spcBef>
              <a:spcPct val="0"/>
            </a:spcBef>
            <a:spcAft>
              <a:spcPct val="35000"/>
            </a:spcAft>
            <a:buNone/>
          </a:pPr>
          <a:r>
            <a:rPr lang="en-GB" sz="1600" kern="1200"/>
            <a:t>Only if there is an immediate risk of harm and all de-escalation techniques have been exhausted.</a:t>
          </a:r>
          <a:endParaRPr lang="en-US" sz="1600" kern="1200"/>
        </a:p>
      </dsp:txBody>
      <dsp:txXfrm>
        <a:off x="3345249" y="82947"/>
        <a:ext cx="2713853" cy="1628312"/>
      </dsp:txXfrm>
    </dsp:sp>
    <dsp:sp modelId="{8A08D28A-BAA9-4524-9D64-172576A07703}">
      <dsp:nvSpPr>
        <dsp:cNvPr id="0" name=""/>
        <dsp:cNvSpPr/>
      </dsp:nvSpPr>
      <dsp:spPr>
        <a:xfrm>
          <a:off x="1364136" y="1709459"/>
          <a:ext cx="6676079" cy="593586"/>
        </a:xfrm>
        <a:custGeom>
          <a:avLst/>
          <a:gdLst/>
          <a:ahLst/>
          <a:cxnLst/>
          <a:rect l="0" t="0" r="0" b="0"/>
          <a:pathLst>
            <a:path>
              <a:moveTo>
                <a:pt x="6676079" y="0"/>
              </a:moveTo>
              <a:lnTo>
                <a:pt x="6676079" y="313893"/>
              </a:lnTo>
              <a:lnTo>
                <a:pt x="0" y="313893"/>
              </a:lnTo>
              <a:lnTo>
                <a:pt x="0" y="593586"/>
              </a:lnTo>
            </a:path>
          </a:pathLst>
        </a:custGeom>
        <a:noFill/>
        <a:ln w="9525"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34546" y="2003132"/>
        <a:ext cx="335259" cy="6241"/>
      </dsp:txXfrm>
    </dsp:sp>
    <dsp:sp modelId="{4384C02C-1DC0-4085-A577-979F5B8786D3}">
      <dsp:nvSpPr>
        <dsp:cNvPr id="0" name=""/>
        <dsp:cNvSpPr/>
      </dsp:nvSpPr>
      <dsp:spPr>
        <a:xfrm>
          <a:off x="6683289" y="82947"/>
          <a:ext cx="2713853" cy="1628312"/>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981" tIns="139587" rIns="132981" bIns="139587" numCol="1" spcCol="1270" anchor="ctr" anchorCtr="0">
          <a:noAutofit/>
        </a:bodyPr>
        <a:lstStyle/>
        <a:p>
          <a:pPr marL="0" lvl="0" indent="0" algn="ctr" defTabSz="711200">
            <a:lnSpc>
              <a:spcPct val="90000"/>
            </a:lnSpc>
            <a:spcBef>
              <a:spcPct val="0"/>
            </a:spcBef>
            <a:spcAft>
              <a:spcPct val="35000"/>
            </a:spcAft>
            <a:buNone/>
          </a:pPr>
          <a:r>
            <a:rPr lang="en-GB" sz="1600" b="1" kern="1200"/>
            <a:t>Will I be informed?</a:t>
          </a:r>
          <a:endParaRPr lang="en-US" sz="1600" kern="1200"/>
        </a:p>
      </dsp:txBody>
      <dsp:txXfrm>
        <a:off x="6683289" y="82947"/>
        <a:ext cx="2713853" cy="1628312"/>
      </dsp:txXfrm>
    </dsp:sp>
    <dsp:sp modelId="{8E7545B7-8727-4F99-B282-0E1EAA0D3F02}">
      <dsp:nvSpPr>
        <dsp:cNvPr id="0" name=""/>
        <dsp:cNvSpPr/>
      </dsp:nvSpPr>
      <dsp:spPr>
        <a:xfrm>
          <a:off x="2719262" y="3103882"/>
          <a:ext cx="593586" cy="91440"/>
        </a:xfrm>
        <a:custGeom>
          <a:avLst/>
          <a:gdLst/>
          <a:ahLst/>
          <a:cxnLst/>
          <a:rect l="0" t="0" r="0" b="0"/>
          <a:pathLst>
            <a:path>
              <a:moveTo>
                <a:pt x="0" y="45720"/>
              </a:moveTo>
              <a:lnTo>
                <a:pt x="593586" y="45720"/>
              </a:lnTo>
            </a:path>
          </a:pathLst>
        </a:custGeom>
        <a:noFill/>
        <a:ln w="9525"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00451" y="3146481"/>
        <a:ext cx="31209" cy="6241"/>
      </dsp:txXfrm>
    </dsp:sp>
    <dsp:sp modelId="{F89B046E-D30F-4FE9-B80B-4A6EDCFBEF73}">
      <dsp:nvSpPr>
        <dsp:cNvPr id="0" name=""/>
        <dsp:cNvSpPr/>
      </dsp:nvSpPr>
      <dsp:spPr>
        <a:xfrm>
          <a:off x="7209" y="2335446"/>
          <a:ext cx="2713853" cy="1628312"/>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981" tIns="139587" rIns="132981" bIns="139587" numCol="1" spcCol="1270" anchor="ctr" anchorCtr="0">
          <a:noAutofit/>
        </a:bodyPr>
        <a:lstStyle/>
        <a:p>
          <a:pPr marL="0" lvl="0" indent="0" algn="ctr" defTabSz="711200">
            <a:lnSpc>
              <a:spcPct val="90000"/>
            </a:lnSpc>
            <a:spcBef>
              <a:spcPct val="0"/>
            </a:spcBef>
            <a:spcAft>
              <a:spcPct val="35000"/>
            </a:spcAft>
            <a:buNone/>
          </a:pPr>
          <a:r>
            <a:rPr lang="en-GB" sz="1600" kern="1200"/>
            <a:t>Yes, parents are informed following significant incidents involving physical intervention, in line with school procedures.</a:t>
          </a:r>
          <a:endParaRPr lang="en-US" sz="1600" kern="1200"/>
        </a:p>
      </dsp:txBody>
      <dsp:txXfrm>
        <a:off x="7209" y="2335446"/>
        <a:ext cx="2713853" cy="1628312"/>
      </dsp:txXfrm>
    </dsp:sp>
    <dsp:sp modelId="{E27054A6-923F-4EFA-9913-75EA188FD80F}">
      <dsp:nvSpPr>
        <dsp:cNvPr id="0" name=""/>
        <dsp:cNvSpPr/>
      </dsp:nvSpPr>
      <dsp:spPr>
        <a:xfrm>
          <a:off x="6057302" y="3103882"/>
          <a:ext cx="593586" cy="91440"/>
        </a:xfrm>
        <a:custGeom>
          <a:avLst/>
          <a:gdLst/>
          <a:ahLst/>
          <a:cxnLst/>
          <a:rect l="0" t="0" r="0" b="0"/>
          <a:pathLst>
            <a:path>
              <a:moveTo>
                <a:pt x="0" y="45720"/>
              </a:moveTo>
              <a:lnTo>
                <a:pt x="593586" y="45720"/>
              </a:lnTo>
            </a:path>
          </a:pathLst>
        </a:custGeom>
        <a:noFill/>
        <a:ln w="9525"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338491" y="3146481"/>
        <a:ext cx="31209" cy="6241"/>
      </dsp:txXfrm>
    </dsp:sp>
    <dsp:sp modelId="{16A6C521-1990-4B2B-9D70-8AA38BE133E6}">
      <dsp:nvSpPr>
        <dsp:cNvPr id="0" name=""/>
        <dsp:cNvSpPr/>
      </dsp:nvSpPr>
      <dsp:spPr>
        <a:xfrm>
          <a:off x="3345249" y="2335446"/>
          <a:ext cx="2713853" cy="1628312"/>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981" tIns="139587" rIns="132981" bIns="139587" numCol="1" spcCol="1270" anchor="ctr" anchorCtr="0">
          <a:noAutofit/>
        </a:bodyPr>
        <a:lstStyle/>
        <a:p>
          <a:pPr marL="0" lvl="0" indent="0" algn="ctr" defTabSz="711200">
            <a:lnSpc>
              <a:spcPct val="90000"/>
            </a:lnSpc>
            <a:spcBef>
              <a:spcPct val="0"/>
            </a:spcBef>
            <a:spcAft>
              <a:spcPct val="35000"/>
            </a:spcAft>
            <a:buNone/>
          </a:pPr>
          <a:r>
            <a:rPr lang="en-GB" sz="1600" b="1" kern="1200"/>
            <a:t>Is restraint used as punishment?</a:t>
          </a:r>
          <a:endParaRPr lang="en-US" sz="1600" kern="1200"/>
        </a:p>
      </dsp:txBody>
      <dsp:txXfrm>
        <a:off x="3345249" y="2335446"/>
        <a:ext cx="2713853" cy="1628312"/>
      </dsp:txXfrm>
    </dsp:sp>
    <dsp:sp modelId="{65DE0B09-AFB0-4989-90EA-8FAE02BE11DB}">
      <dsp:nvSpPr>
        <dsp:cNvPr id="0" name=""/>
        <dsp:cNvSpPr/>
      </dsp:nvSpPr>
      <dsp:spPr>
        <a:xfrm>
          <a:off x="6683289" y="2335446"/>
          <a:ext cx="2713853" cy="162831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981" tIns="139587" rIns="132981" bIns="139587" numCol="1" spcCol="1270" anchor="ctr" anchorCtr="0">
          <a:noAutofit/>
        </a:bodyPr>
        <a:lstStyle/>
        <a:p>
          <a:pPr marL="0" lvl="0" indent="0" algn="ctr" defTabSz="711200">
            <a:lnSpc>
              <a:spcPct val="90000"/>
            </a:lnSpc>
            <a:spcBef>
              <a:spcPct val="0"/>
            </a:spcBef>
            <a:spcAft>
              <a:spcPct val="35000"/>
            </a:spcAft>
            <a:buNone/>
          </a:pPr>
          <a:r>
            <a:rPr lang="en-GB" sz="1600" kern="1200"/>
            <a:t>Never.</a:t>
          </a:r>
          <a:endParaRPr lang="en-US" sz="1600" kern="1200"/>
        </a:p>
      </dsp:txBody>
      <dsp:txXfrm>
        <a:off x="6683289" y="2335446"/>
        <a:ext cx="2713853" cy="1628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A15D6-DF3A-484E-A8BD-CB243B07BBA3}">
      <dsp:nvSpPr>
        <dsp:cNvPr id="0" name=""/>
        <dsp:cNvSpPr/>
      </dsp:nvSpPr>
      <dsp:spPr>
        <a:xfrm>
          <a:off x="6199740" y="100656"/>
          <a:ext cx="1607938" cy="1607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At Serenity we believe:</a:t>
          </a:r>
          <a:endParaRPr lang="en-US" sz="1100" kern="1200"/>
        </a:p>
      </dsp:txBody>
      <dsp:txXfrm>
        <a:off x="6199740" y="100656"/>
        <a:ext cx="1607938" cy="1607938"/>
      </dsp:txXfrm>
    </dsp:sp>
    <dsp:sp modelId="{7CD51CFC-A4E2-4DDD-BA92-D4FF9A37C8BD}">
      <dsp:nvSpPr>
        <dsp:cNvPr id="0" name=""/>
        <dsp:cNvSpPr/>
      </dsp:nvSpPr>
      <dsp:spPr>
        <a:xfrm>
          <a:off x="3368848" y="-415"/>
          <a:ext cx="4539902" cy="4539902"/>
        </a:xfrm>
        <a:prstGeom prst="circularArrow">
          <a:avLst>
            <a:gd name="adj1" fmla="val 6906"/>
            <a:gd name="adj2" fmla="val 465704"/>
            <a:gd name="adj3" fmla="val 547934"/>
            <a:gd name="adj4" fmla="val 20586362"/>
            <a:gd name="adj5" fmla="val 8058"/>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85B6D0-8F4C-4BAD-84AF-E3B4D0CDA43E}">
      <dsp:nvSpPr>
        <dsp:cNvPr id="0" name=""/>
        <dsp:cNvSpPr/>
      </dsp:nvSpPr>
      <dsp:spPr>
        <a:xfrm>
          <a:off x="6199740" y="2830476"/>
          <a:ext cx="1607938" cy="1607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Behaviour is communication.</a:t>
          </a:r>
          <a:endParaRPr lang="en-US" sz="1100" kern="1200"/>
        </a:p>
      </dsp:txBody>
      <dsp:txXfrm>
        <a:off x="6199740" y="2830476"/>
        <a:ext cx="1607938" cy="1607938"/>
      </dsp:txXfrm>
    </dsp:sp>
    <dsp:sp modelId="{0BE44E44-3EF2-4E21-A99F-DBC5AB4F02EE}">
      <dsp:nvSpPr>
        <dsp:cNvPr id="0" name=""/>
        <dsp:cNvSpPr/>
      </dsp:nvSpPr>
      <dsp:spPr>
        <a:xfrm>
          <a:off x="3368848" y="-415"/>
          <a:ext cx="4539902" cy="4539902"/>
        </a:xfrm>
        <a:prstGeom prst="circularArrow">
          <a:avLst>
            <a:gd name="adj1" fmla="val 6906"/>
            <a:gd name="adj2" fmla="val 465704"/>
            <a:gd name="adj3" fmla="val 5947934"/>
            <a:gd name="adj4" fmla="val 4386362"/>
            <a:gd name="adj5" fmla="val 8058"/>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DF68AE-FF9F-4552-B1E4-A359085E7F12}">
      <dsp:nvSpPr>
        <dsp:cNvPr id="0" name=""/>
        <dsp:cNvSpPr/>
      </dsp:nvSpPr>
      <dsp:spPr>
        <a:xfrm>
          <a:off x="3469920" y="2830476"/>
          <a:ext cx="1607938" cy="1607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l" defTabSz="488950">
            <a:lnSpc>
              <a:spcPct val="90000"/>
            </a:lnSpc>
            <a:spcBef>
              <a:spcPct val="0"/>
            </a:spcBef>
            <a:spcAft>
              <a:spcPct val="35000"/>
            </a:spcAft>
            <a:buNone/>
          </a:pPr>
          <a:r>
            <a:rPr lang="en-GB" sz="1100" kern="1200"/>
            <a:t>Children may communicate through behaviour when they are:</a:t>
          </a:r>
          <a:endParaRPr lang="en-US" sz="1100" kern="1200"/>
        </a:p>
        <a:p>
          <a:pPr marL="57150" lvl="1" indent="-57150" algn="l" defTabSz="400050">
            <a:lnSpc>
              <a:spcPct val="90000"/>
            </a:lnSpc>
            <a:spcBef>
              <a:spcPct val="0"/>
            </a:spcBef>
            <a:spcAft>
              <a:spcPct val="15000"/>
            </a:spcAft>
            <a:buChar char="•"/>
          </a:pPr>
          <a:r>
            <a:rPr lang="en-GB" sz="900" kern="1200"/>
            <a:t>Anxious </a:t>
          </a:r>
          <a:endParaRPr lang="en-US" sz="900" kern="1200"/>
        </a:p>
        <a:p>
          <a:pPr marL="57150" lvl="1" indent="-57150" algn="l" defTabSz="400050">
            <a:lnSpc>
              <a:spcPct val="90000"/>
            </a:lnSpc>
            <a:spcBef>
              <a:spcPct val="0"/>
            </a:spcBef>
            <a:spcAft>
              <a:spcPct val="15000"/>
            </a:spcAft>
            <a:buChar char="•"/>
          </a:pPr>
          <a:r>
            <a:rPr lang="en-GB" sz="900" kern="1200"/>
            <a:t>Overwhelmed </a:t>
          </a:r>
          <a:endParaRPr lang="en-US" sz="900" kern="1200"/>
        </a:p>
        <a:p>
          <a:pPr marL="57150" lvl="1" indent="-57150" algn="l" defTabSz="400050">
            <a:lnSpc>
              <a:spcPct val="90000"/>
            </a:lnSpc>
            <a:spcBef>
              <a:spcPct val="0"/>
            </a:spcBef>
            <a:spcAft>
              <a:spcPct val="15000"/>
            </a:spcAft>
            <a:buChar char="•"/>
          </a:pPr>
          <a:r>
            <a:rPr lang="en-GB" sz="900" kern="1200"/>
            <a:t>Frustrated </a:t>
          </a:r>
          <a:endParaRPr lang="en-US" sz="900" kern="1200"/>
        </a:p>
        <a:p>
          <a:pPr marL="57150" lvl="1" indent="-57150" algn="l" defTabSz="400050">
            <a:lnSpc>
              <a:spcPct val="90000"/>
            </a:lnSpc>
            <a:spcBef>
              <a:spcPct val="0"/>
            </a:spcBef>
            <a:spcAft>
              <a:spcPct val="15000"/>
            </a:spcAft>
            <a:buChar char="•"/>
          </a:pPr>
          <a:r>
            <a:rPr lang="en-GB" sz="900" kern="1200"/>
            <a:t>Dysregulated </a:t>
          </a:r>
          <a:endParaRPr lang="en-US" sz="900" kern="1200"/>
        </a:p>
        <a:p>
          <a:pPr marL="57150" lvl="1" indent="-57150" algn="l" defTabSz="400050">
            <a:lnSpc>
              <a:spcPct val="90000"/>
            </a:lnSpc>
            <a:spcBef>
              <a:spcPct val="0"/>
            </a:spcBef>
            <a:spcAft>
              <a:spcPct val="15000"/>
            </a:spcAft>
            <a:buChar char="•"/>
          </a:pPr>
          <a:r>
            <a:rPr lang="en-GB" sz="900" kern="1200"/>
            <a:t>Unable to express their needs </a:t>
          </a:r>
          <a:endParaRPr lang="en-US" sz="900" kern="1200"/>
        </a:p>
      </dsp:txBody>
      <dsp:txXfrm>
        <a:off x="3469920" y="2830476"/>
        <a:ext cx="1607938" cy="1607938"/>
      </dsp:txXfrm>
    </dsp:sp>
    <dsp:sp modelId="{74430E21-2167-4EE5-BEB5-4D95AE370C7C}">
      <dsp:nvSpPr>
        <dsp:cNvPr id="0" name=""/>
        <dsp:cNvSpPr/>
      </dsp:nvSpPr>
      <dsp:spPr>
        <a:xfrm>
          <a:off x="3368848" y="-415"/>
          <a:ext cx="4539902" cy="4539902"/>
        </a:xfrm>
        <a:prstGeom prst="circularArrow">
          <a:avLst>
            <a:gd name="adj1" fmla="val 6906"/>
            <a:gd name="adj2" fmla="val 465704"/>
            <a:gd name="adj3" fmla="val 11347934"/>
            <a:gd name="adj4" fmla="val 9786362"/>
            <a:gd name="adj5" fmla="val 8058"/>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45C1BD-C5BC-4874-8A88-4B383ED8D4D3}">
      <dsp:nvSpPr>
        <dsp:cNvPr id="0" name=""/>
        <dsp:cNvSpPr/>
      </dsp:nvSpPr>
      <dsp:spPr>
        <a:xfrm>
          <a:off x="3469920" y="100656"/>
          <a:ext cx="1607938" cy="1607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Our role is to understand the reason behind the behaviour rather than simply react to it.</a:t>
          </a:r>
          <a:endParaRPr lang="en-US" sz="1100" kern="1200"/>
        </a:p>
      </dsp:txBody>
      <dsp:txXfrm>
        <a:off x="3469920" y="100656"/>
        <a:ext cx="1607938" cy="1607938"/>
      </dsp:txXfrm>
    </dsp:sp>
    <dsp:sp modelId="{6B34570C-A4A1-45DA-819C-2D816BCB888C}">
      <dsp:nvSpPr>
        <dsp:cNvPr id="0" name=""/>
        <dsp:cNvSpPr/>
      </dsp:nvSpPr>
      <dsp:spPr>
        <a:xfrm>
          <a:off x="3368848" y="-415"/>
          <a:ext cx="4539902" cy="4539902"/>
        </a:xfrm>
        <a:prstGeom prst="circularArrow">
          <a:avLst>
            <a:gd name="adj1" fmla="val 6906"/>
            <a:gd name="adj2" fmla="val 465704"/>
            <a:gd name="adj3" fmla="val 16747934"/>
            <a:gd name="adj4" fmla="val 15186362"/>
            <a:gd name="adj5" fmla="val 8058"/>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27794-7C3B-401A-93F0-58B371725F33}">
      <dsp:nvSpPr>
        <dsp:cNvPr id="0" name=""/>
        <dsp:cNvSpPr/>
      </dsp:nvSpPr>
      <dsp:spPr>
        <a:xfrm>
          <a:off x="270452" y="891083"/>
          <a:ext cx="824572" cy="82457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B83974-31C4-465A-9B17-B4EDC640E68A}">
      <dsp:nvSpPr>
        <dsp:cNvPr id="0" name=""/>
        <dsp:cNvSpPr/>
      </dsp:nvSpPr>
      <dsp:spPr>
        <a:xfrm>
          <a:off x="446181" y="1066812"/>
          <a:ext cx="473115" cy="4731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F2253AB-F32F-4286-AD8A-B71C5C88B340}">
      <dsp:nvSpPr>
        <dsp:cNvPr id="0" name=""/>
        <dsp:cNvSpPr/>
      </dsp:nvSpPr>
      <dsp:spPr>
        <a:xfrm>
          <a:off x="6859" y="1972490"/>
          <a:ext cx="1351757" cy="54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We always start with the least restrictive option.</a:t>
          </a:r>
          <a:endParaRPr lang="en-US" sz="1100" kern="1200"/>
        </a:p>
      </dsp:txBody>
      <dsp:txXfrm>
        <a:off x="6859" y="1972490"/>
        <a:ext cx="1351757" cy="540703"/>
      </dsp:txXfrm>
    </dsp:sp>
    <dsp:sp modelId="{A700788E-FA49-4B5A-BC12-67F8549727CF}">
      <dsp:nvSpPr>
        <dsp:cNvPr id="0" name=""/>
        <dsp:cNvSpPr/>
      </dsp:nvSpPr>
      <dsp:spPr>
        <a:xfrm>
          <a:off x="1858768" y="891083"/>
          <a:ext cx="824572" cy="82457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696496-E437-45F3-A13F-6A0F16D2167C}">
      <dsp:nvSpPr>
        <dsp:cNvPr id="0" name=""/>
        <dsp:cNvSpPr/>
      </dsp:nvSpPr>
      <dsp:spPr>
        <a:xfrm>
          <a:off x="2034496" y="1066812"/>
          <a:ext cx="473115" cy="4731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1560245-1DA3-444A-808F-9AF351A284F4}">
      <dsp:nvSpPr>
        <dsp:cNvPr id="0" name=""/>
        <dsp:cNvSpPr/>
      </dsp:nvSpPr>
      <dsp:spPr>
        <a:xfrm>
          <a:off x="1595175" y="1972490"/>
          <a:ext cx="1351757" cy="54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Our priority is to:</a:t>
          </a:r>
          <a:endParaRPr lang="en-US" sz="1100" kern="1200"/>
        </a:p>
      </dsp:txBody>
      <dsp:txXfrm>
        <a:off x="1595175" y="1972490"/>
        <a:ext cx="1351757" cy="540703"/>
      </dsp:txXfrm>
    </dsp:sp>
    <dsp:sp modelId="{F895E8C2-C262-43EF-832A-35EC4FE88D6B}">
      <dsp:nvSpPr>
        <dsp:cNvPr id="0" name=""/>
        <dsp:cNvSpPr/>
      </dsp:nvSpPr>
      <dsp:spPr>
        <a:xfrm>
          <a:off x="3447083" y="891083"/>
          <a:ext cx="824572" cy="824572"/>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CA68C5-5316-487F-832F-83EC563D0E34}">
      <dsp:nvSpPr>
        <dsp:cNvPr id="0" name=""/>
        <dsp:cNvSpPr/>
      </dsp:nvSpPr>
      <dsp:spPr>
        <a:xfrm>
          <a:off x="3622811" y="1066812"/>
          <a:ext cx="473115" cy="4731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8ED12CF-EAC7-4E07-A663-4B9C46AEB995}">
      <dsp:nvSpPr>
        <dsp:cNvPr id="0" name=""/>
        <dsp:cNvSpPr/>
      </dsp:nvSpPr>
      <dsp:spPr>
        <a:xfrm>
          <a:off x="3183490" y="1972490"/>
          <a:ext cx="1351757" cy="54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 Build positive relationships</a:t>
          </a:r>
          <a:endParaRPr lang="en-US" sz="1100" kern="1200"/>
        </a:p>
      </dsp:txBody>
      <dsp:txXfrm>
        <a:off x="3183490" y="1972490"/>
        <a:ext cx="1351757" cy="540703"/>
      </dsp:txXfrm>
    </dsp:sp>
    <dsp:sp modelId="{1D4BB4EC-0272-4802-8D8C-7C2B12B4BC4A}">
      <dsp:nvSpPr>
        <dsp:cNvPr id="0" name=""/>
        <dsp:cNvSpPr/>
      </dsp:nvSpPr>
      <dsp:spPr>
        <a:xfrm>
          <a:off x="5035398" y="891083"/>
          <a:ext cx="824572" cy="824572"/>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35D056-CFAD-4B7B-93E2-6FC2A4952DB2}">
      <dsp:nvSpPr>
        <dsp:cNvPr id="0" name=""/>
        <dsp:cNvSpPr/>
      </dsp:nvSpPr>
      <dsp:spPr>
        <a:xfrm>
          <a:off x="5211127" y="1066812"/>
          <a:ext cx="473115" cy="4731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A0ECB34-99AC-422F-B43E-7E8211A799F8}">
      <dsp:nvSpPr>
        <dsp:cNvPr id="0" name=""/>
        <dsp:cNvSpPr/>
      </dsp:nvSpPr>
      <dsp:spPr>
        <a:xfrm>
          <a:off x="4771806" y="1972490"/>
          <a:ext cx="1351757" cy="54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 Reduce anxiety</a:t>
          </a:r>
          <a:endParaRPr lang="en-US" sz="1100" kern="1200"/>
        </a:p>
      </dsp:txBody>
      <dsp:txXfrm>
        <a:off x="4771806" y="1972490"/>
        <a:ext cx="1351757" cy="540703"/>
      </dsp:txXfrm>
    </dsp:sp>
    <dsp:sp modelId="{ECDECC9A-B165-4916-A745-070F44F361D9}">
      <dsp:nvSpPr>
        <dsp:cNvPr id="0" name=""/>
        <dsp:cNvSpPr/>
      </dsp:nvSpPr>
      <dsp:spPr>
        <a:xfrm>
          <a:off x="6623714" y="891083"/>
          <a:ext cx="824572" cy="824572"/>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BF9C5E-99D0-4413-ACC6-0FC94DA51CA6}">
      <dsp:nvSpPr>
        <dsp:cNvPr id="0" name=""/>
        <dsp:cNvSpPr/>
      </dsp:nvSpPr>
      <dsp:spPr>
        <a:xfrm>
          <a:off x="6799442" y="1066812"/>
          <a:ext cx="473115" cy="4731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F8AB69E-476C-4CBD-8D76-30778F763324}">
      <dsp:nvSpPr>
        <dsp:cNvPr id="0" name=""/>
        <dsp:cNvSpPr/>
      </dsp:nvSpPr>
      <dsp:spPr>
        <a:xfrm>
          <a:off x="6360121" y="1972490"/>
          <a:ext cx="1351757" cy="54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 Support emotional regulation</a:t>
          </a:r>
          <a:endParaRPr lang="en-US" sz="1100" kern="1200"/>
        </a:p>
      </dsp:txBody>
      <dsp:txXfrm>
        <a:off x="6360121" y="1972490"/>
        <a:ext cx="1351757" cy="540703"/>
      </dsp:txXfrm>
    </dsp:sp>
    <dsp:sp modelId="{876798CE-F265-4F93-A9B2-FFD2C7432B76}">
      <dsp:nvSpPr>
        <dsp:cNvPr id="0" name=""/>
        <dsp:cNvSpPr/>
      </dsp:nvSpPr>
      <dsp:spPr>
        <a:xfrm>
          <a:off x="8212029" y="891083"/>
          <a:ext cx="824572" cy="82457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393652-774E-461F-9EEB-03A700F71363}">
      <dsp:nvSpPr>
        <dsp:cNvPr id="0" name=""/>
        <dsp:cNvSpPr/>
      </dsp:nvSpPr>
      <dsp:spPr>
        <a:xfrm>
          <a:off x="8387758" y="1066812"/>
          <a:ext cx="473115" cy="4731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A8B525E-939E-42BE-BBF8-AED638C24D4F}">
      <dsp:nvSpPr>
        <dsp:cNvPr id="0" name=""/>
        <dsp:cNvSpPr/>
      </dsp:nvSpPr>
      <dsp:spPr>
        <a:xfrm>
          <a:off x="7948436" y="1972490"/>
          <a:ext cx="1351757" cy="54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 Prevent incidents</a:t>
          </a:r>
          <a:endParaRPr lang="en-US" sz="1100" kern="1200"/>
        </a:p>
      </dsp:txBody>
      <dsp:txXfrm>
        <a:off x="7948436" y="1972490"/>
        <a:ext cx="1351757" cy="540703"/>
      </dsp:txXfrm>
    </dsp:sp>
    <dsp:sp modelId="{202ED7E5-24C2-4851-BD3D-1A096EBAAB29}">
      <dsp:nvSpPr>
        <dsp:cNvPr id="0" name=""/>
        <dsp:cNvSpPr/>
      </dsp:nvSpPr>
      <dsp:spPr>
        <a:xfrm>
          <a:off x="9800345" y="891083"/>
          <a:ext cx="824572" cy="82457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0977A1-F780-4BE4-8928-5A08E019E31C}">
      <dsp:nvSpPr>
        <dsp:cNvPr id="0" name=""/>
        <dsp:cNvSpPr/>
      </dsp:nvSpPr>
      <dsp:spPr>
        <a:xfrm>
          <a:off x="9976073" y="1066812"/>
          <a:ext cx="473115" cy="4731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3439C3B-D2EE-4570-89ED-70508A7A1DF7}">
      <dsp:nvSpPr>
        <dsp:cNvPr id="0" name=""/>
        <dsp:cNvSpPr/>
      </dsp:nvSpPr>
      <dsp:spPr>
        <a:xfrm>
          <a:off x="9536752" y="1972490"/>
          <a:ext cx="1351757" cy="540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 Keep everyone safe</a:t>
          </a:r>
          <a:endParaRPr lang="en-US" sz="1100" kern="1200"/>
        </a:p>
      </dsp:txBody>
      <dsp:txXfrm>
        <a:off x="9536752" y="1972490"/>
        <a:ext cx="1351757" cy="5407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F715B-792D-44BF-9F77-B25A23303614}">
      <dsp:nvSpPr>
        <dsp:cNvPr id="0" name=""/>
        <dsp:cNvSpPr/>
      </dsp:nvSpPr>
      <dsp:spPr>
        <a:xfrm>
          <a:off x="0" y="1131"/>
          <a:ext cx="11277599" cy="64759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t>Most situations are resolved without physical intervention by using:</a:t>
          </a:r>
          <a:endParaRPr lang="en-US" sz="2700" kern="1200"/>
        </a:p>
      </dsp:txBody>
      <dsp:txXfrm>
        <a:off x="31613" y="32744"/>
        <a:ext cx="11214373" cy="584369"/>
      </dsp:txXfrm>
    </dsp:sp>
    <dsp:sp modelId="{C9A2CAB9-501C-45C8-8CE8-715FCB994191}">
      <dsp:nvSpPr>
        <dsp:cNvPr id="0" name=""/>
        <dsp:cNvSpPr/>
      </dsp:nvSpPr>
      <dsp:spPr>
        <a:xfrm>
          <a:off x="0" y="648726"/>
          <a:ext cx="11277599" cy="3241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064"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GB" sz="2100" kern="1200"/>
            <a:t>Calm communication </a:t>
          </a:r>
          <a:endParaRPr lang="en-US" sz="2100" kern="1200"/>
        </a:p>
        <a:p>
          <a:pPr marL="228600" lvl="1" indent="-228600" algn="l" defTabSz="933450">
            <a:lnSpc>
              <a:spcPct val="90000"/>
            </a:lnSpc>
            <a:spcBef>
              <a:spcPct val="0"/>
            </a:spcBef>
            <a:spcAft>
              <a:spcPct val="20000"/>
            </a:spcAft>
            <a:buChar char="•"/>
          </a:pPr>
          <a:r>
            <a:rPr lang="en-GB" sz="2100" kern="1200"/>
            <a:t>Giving processing time </a:t>
          </a:r>
          <a:endParaRPr lang="en-US" sz="2100" kern="1200"/>
        </a:p>
        <a:p>
          <a:pPr marL="228600" lvl="1" indent="-228600" algn="l" defTabSz="933450">
            <a:lnSpc>
              <a:spcPct val="90000"/>
            </a:lnSpc>
            <a:spcBef>
              <a:spcPct val="0"/>
            </a:spcBef>
            <a:spcAft>
              <a:spcPct val="20000"/>
            </a:spcAft>
            <a:buChar char="•"/>
          </a:pPr>
          <a:r>
            <a:rPr lang="en-GB" sz="2100" kern="1200"/>
            <a:t>Offering choices </a:t>
          </a:r>
          <a:endParaRPr lang="en-US" sz="2100" kern="1200"/>
        </a:p>
        <a:p>
          <a:pPr marL="228600" lvl="1" indent="-228600" algn="l" defTabSz="933450">
            <a:lnSpc>
              <a:spcPct val="90000"/>
            </a:lnSpc>
            <a:spcBef>
              <a:spcPct val="0"/>
            </a:spcBef>
            <a:spcAft>
              <a:spcPct val="20000"/>
            </a:spcAft>
            <a:buChar char="•"/>
          </a:pPr>
          <a:r>
            <a:rPr lang="en-GB" sz="2100" kern="1200"/>
            <a:t>Redirection </a:t>
          </a:r>
          <a:endParaRPr lang="en-US" sz="2100" kern="1200"/>
        </a:p>
        <a:p>
          <a:pPr marL="228600" lvl="1" indent="-228600" algn="l" defTabSz="933450">
            <a:lnSpc>
              <a:spcPct val="90000"/>
            </a:lnSpc>
            <a:spcBef>
              <a:spcPct val="0"/>
            </a:spcBef>
            <a:spcAft>
              <a:spcPct val="20000"/>
            </a:spcAft>
            <a:buChar char="•"/>
          </a:pPr>
          <a:r>
            <a:rPr lang="en-GB" sz="2100" kern="1200"/>
            <a:t>Distraction </a:t>
          </a:r>
          <a:endParaRPr lang="en-US" sz="2100" kern="1200"/>
        </a:p>
        <a:p>
          <a:pPr marL="228600" lvl="1" indent="-228600" algn="l" defTabSz="933450">
            <a:lnSpc>
              <a:spcPct val="90000"/>
            </a:lnSpc>
            <a:spcBef>
              <a:spcPct val="0"/>
            </a:spcBef>
            <a:spcAft>
              <a:spcPct val="20000"/>
            </a:spcAft>
            <a:buChar char="•"/>
          </a:pPr>
          <a:r>
            <a:rPr lang="en-GB" sz="2100" kern="1200"/>
            <a:t>Humour where appropriate </a:t>
          </a:r>
          <a:endParaRPr lang="en-US" sz="2100" kern="1200"/>
        </a:p>
        <a:p>
          <a:pPr marL="228600" lvl="1" indent="-228600" algn="l" defTabSz="933450">
            <a:lnSpc>
              <a:spcPct val="90000"/>
            </a:lnSpc>
            <a:spcBef>
              <a:spcPct val="0"/>
            </a:spcBef>
            <a:spcAft>
              <a:spcPct val="20000"/>
            </a:spcAft>
            <a:buChar char="•"/>
          </a:pPr>
          <a:r>
            <a:rPr lang="en-GB" sz="2100" kern="1200"/>
            <a:t>Reducing demands </a:t>
          </a:r>
          <a:endParaRPr lang="en-US" sz="2100" kern="1200"/>
        </a:p>
        <a:p>
          <a:pPr marL="228600" lvl="1" indent="-228600" algn="l" defTabSz="933450">
            <a:lnSpc>
              <a:spcPct val="90000"/>
            </a:lnSpc>
            <a:spcBef>
              <a:spcPct val="0"/>
            </a:spcBef>
            <a:spcAft>
              <a:spcPct val="20000"/>
            </a:spcAft>
            <a:buChar char="•"/>
          </a:pPr>
          <a:r>
            <a:rPr lang="en-GB" sz="2100" kern="1200"/>
            <a:t>Changing the environment </a:t>
          </a:r>
          <a:endParaRPr lang="en-US" sz="2100" kern="1200"/>
        </a:p>
        <a:p>
          <a:pPr marL="228600" lvl="1" indent="-228600" algn="l" defTabSz="933450">
            <a:lnSpc>
              <a:spcPct val="90000"/>
            </a:lnSpc>
            <a:spcBef>
              <a:spcPct val="0"/>
            </a:spcBef>
            <a:spcAft>
              <a:spcPct val="20000"/>
            </a:spcAft>
            <a:buChar char="•"/>
          </a:pPr>
          <a:r>
            <a:rPr lang="en-GB" sz="2100" kern="1200"/>
            <a:t>Sensory or regulation breaks </a:t>
          </a:r>
          <a:endParaRPr lang="en-US" sz="2100" kern="1200"/>
        </a:p>
      </dsp:txBody>
      <dsp:txXfrm>
        <a:off x="0" y="648726"/>
        <a:ext cx="11277599" cy="3241619"/>
      </dsp:txXfrm>
    </dsp:sp>
    <dsp:sp modelId="{22ED31CE-EC75-4717-A44A-F59E1F2F39C1}">
      <dsp:nvSpPr>
        <dsp:cNvPr id="0" name=""/>
        <dsp:cNvSpPr/>
      </dsp:nvSpPr>
      <dsp:spPr>
        <a:xfrm>
          <a:off x="0" y="3890346"/>
          <a:ext cx="11277599" cy="64759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t>These strategies are known as </a:t>
          </a:r>
          <a:r>
            <a:rPr lang="en-GB" sz="2700" b="1" kern="1200"/>
            <a:t>de-escalation techniques</a:t>
          </a:r>
          <a:r>
            <a:rPr lang="en-GB" sz="2700" kern="1200"/>
            <a:t>.</a:t>
          </a:r>
          <a:endParaRPr lang="en-US" sz="2700" kern="1200"/>
        </a:p>
      </dsp:txBody>
      <dsp:txXfrm>
        <a:off x="31613" y="3921959"/>
        <a:ext cx="11214373" cy="5843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CFA4CA-79CC-4E77-83A8-9F22CE8A3613}">
      <dsp:nvSpPr>
        <dsp:cNvPr id="0" name=""/>
        <dsp:cNvSpPr/>
      </dsp:nvSpPr>
      <dsp:spPr>
        <a:xfrm>
          <a:off x="1376" y="658843"/>
          <a:ext cx="5368974" cy="322138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Examples include:</a:t>
          </a:r>
          <a:endParaRPr lang="en-US" sz="2200" kern="1200"/>
        </a:p>
        <a:p>
          <a:pPr marL="171450" lvl="1" indent="-171450" algn="l" defTabSz="755650">
            <a:lnSpc>
              <a:spcPct val="90000"/>
            </a:lnSpc>
            <a:spcBef>
              <a:spcPct val="0"/>
            </a:spcBef>
            <a:spcAft>
              <a:spcPct val="15000"/>
            </a:spcAft>
            <a:buChar char="•"/>
          </a:pPr>
          <a:r>
            <a:rPr lang="en-GB" sz="1700" kern="1200"/>
            <a:t>Speaking calmly </a:t>
          </a:r>
          <a:endParaRPr lang="en-US" sz="1700" kern="1200"/>
        </a:p>
        <a:p>
          <a:pPr marL="171450" lvl="1" indent="-171450" algn="l" defTabSz="755650">
            <a:lnSpc>
              <a:spcPct val="90000"/>
            </a:lnSpc>
            <a:spcBef>
              <a:spcPct val="0"/>
            </a:spcBef>
            <a:spcAft>
              <a:spcPct val="15000"/>
            </a:spcAft>
            <a:buChar char="•"/>
          </a:pPr>
          <a:r>
            <a:rPr lang="en-GB" sz="1700" kern="1200"/>
            <a:t>Giving personal space </a:t>
          </a:r>
          <a:endParaRPr lang="en-US" sz="1700" kern="1200"/>
        </a:p>
        <a:p>
          <a:pPr marL="171450" lvl="1" indent="-171450" algn="l" defTabSz="755650">
            <a:lnSpc>
              <a:spcPct val="90000"/>
            </a:lnSpc>
            <a:spcBef>
              <a:spcPct val="0"/>
            </a:spcBef>
            <a:spcAft>
              <a:spcPct val="15000"/>
            </a:spcAft>
            <a:buChar char="•"/>
          </a:pPr>
          <a:r>
            <a:rPr lang="en-GB" sz="1700" kern="1200"/>
            <a:t>Active listening </a:t>
          </a:r>
          <a:endParaRPr lang="en-US" sz="1700" kern="1200"/>
        </a:p>
        <a:p>
          <a:pPr marL="171450" lvl="1" indent="-171450" algn="l" defTabSz="755650">
            <a:lnSpc>
              <a:spcPct val="90000"/>
            </a:lnSpc>
            <a:spcBef>
              <a:spcPct val="0"/>
            </a:spcBef>
            <a:spcAft>
              <a:spcPct val="15000"/>
            </a:spcAft>
            <a:buChar char="•"/>
          </a:pPr>
          <a:r>
            <a:rPr lang="en-GB" sz="1700" kern="1200"/>
            <a:t>Reducing audience </a:t>
          </a:r>
          <a:endParaRPr lang="en-US" sz="1700" kern="1200"/>
        </a:p>
        <a:p>
          <a:pPr marL="171450" lvl="1" indent="-171450" algn="l" defTabSz="755650">
            <a:lnSpc>
              <a:spcPct val="90000"/>
            </a:lnSpc>
            <a:spcBef>
              <a:spcPct val="0"/>
            </a:spcBef>
            <a:spcAft>
              <a:spcPct val="15000"/>
            </a:spcAft>
            <a:buChar char="•"/>
          </a:pPr>
          <a:r>
            <a:rPr lang="en-GB" sz="1700" kern="1200"/>
            <a:t>Removing triggers </a:t>
          </a:r>
          <a:endParaRPr lang="en-US" sz="1700" kern="1200"/>
        </a:p>
        <a:p>
          <a:pPr marL="171450" lvl="1" indent="-171450" algn="l" defTabSz="755650">
            <a:lnSpc>
              <a:spcPct val="90000"/>
            </a:lnSpc>
            <a:spcBef>
              <a:spcPct val="0"/>
            </a:spcBef>
            <a:spcAft>
              <a:spcPct val="15000"/>
            </a:spcAft>
            <a:buChar char="•"/>
          </a:pPr>
          <a:r>
            <a:rPr lang="en-GB" sz="1700" kern="1200"/>
            <a:t>Offering reassurance </a:t>
          </a:r>
          <a:endParaRPr lang="en-US" sz="1700" kern="1200"/>
        </a:p>
        <a:p>
          <a:pPr marL="171450" lvl="1" indent="-171450" algn="l" defTabSz="755650">
            <a:lnSpc>
              <a:spcPct val="90000"/>
            </a:lnSpc>
            <a:spcBef>
              <a:spcPct val="0"/>
            </a:spcBef>
            <a:spcAft>
              <a:spcPct val="15000"/>
            </a:spcAft>
            <a:buChar char="•"/>
          </a:pPr>
          <a:r>
            <a:rPr lang="en-GB" sz="1700" kern="1200"/>
            <a:t>Allowing time to regulate </a:t>
          </a:r>
          <a:endParaRPr lang="en-US" sz="1700" kern="1200"/>
        </a:p>
        <a:p>
          <a:pPr marL="171450" lvl="1" indent="-171450" algn="l" defTabSz="755650">
            <a:lnSpc>
              <a:spcPct val="90000"/>
            </a:lnSpc>
            <a:spcBef>
              <a:spcPct val="0"/>
            </a:spcBef>
            <a:spcAft>
              <a:spcPct val="15000"/>
            </a:spcAft>
            <a:buChar char="•"/>
          </a:pPr>
          <a:r>
            <a:rPr lang="en-GB" sz="1700" kern="1200"/>
            <a:t>Using familiar staff </a:t>
          </a:r>
          <a:endParaRPr lang="en-US" sz="1700" kern="1200"/>
        </a:p>
        <a:p>
          <a:pPr marL="171450" lvl="1" indent="-171450" algn="l" defTabSz="755650">
            <a:lnSpc>
              <a:spcPct val="90000"/>
            </a:lnSpc>
            <a:spcBef>
              <a:spcPct val="0"/>
            </a:spcBef>
            <a:spcAft>
              <a:spcPct val="15000"/>
            </a:spcAft>
            <a:buChar char="•"/>
          </a:pPr>
          <a:r>
            <a:rPr lang="en-GB" sz="1700" kern="1200"/>
            <a:t>Encouraging coping strategies </a:t>
          </a:r>
          <a:endParaRPr lang="en-US" sz="1700" kern="1200"/>
        </a:p>
      </dsp:txBody>
      <dsp:txXfrm>
        <a:off x="1376" y="658843"/>
        <a:ext cx="5368974" cy="3221384"/>
      </dsp:txXfrm>
    </dsp:sp>
    <dsp:sp modelId="{82C04C1F-1BF3-4563-9153-BAEED7EFB60F}">
      <dsp:nvSpPr>
        <dsp:cNvPr id="0" name=""/>
        <dsp:cNvSpPr/>
      </dsp:nvSpPr>
      <dsp:spPr>
        <a:xfrm>
          <a:off x="5907248" y="658843"/>
          <a:ext cx="5368974" cy="322138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Most incidents end successfully at this stage.</a:t>
          </a:r>
          <a:endParaRPr lang="en-US" sz="2200" kern="1200"/>
        </a:p>
      </dsp:txBody>
      <dsp:txXfrm>
        <a:off x="5907248" y="658843"/>
        <a:ext cx="5368974" cy="32213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AEFAA-D436-4D50-ADB4-6CA6742284C7}">
      <dsp:nvSpPr>
        <dsp:cNvPr id="0" name=""/>
        <dsp:cNvSpPr/>
      </dsp:nvSpPr>
      <dsp:spPr>
        <a:xfrm>
          <a:off x="0" y="17387"/>
          <a:ext cx="5614987" cy="1118812"/>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Every Student Has an Individual </a:t>
          </a:r>
          <a:r>
            <a:rPr lang="en-GB" sz="2000" b="1" kern="1200"/>
            <a:t>Pupil Behaviour Support Plan (PBSP)</a:t>
          </a:r>
          <a:endParaRPr lang="en-US" sz="2000" kern="1200"/>
        </a:p>
      </dsp:txBody>
      <dsp:txXfrm>
        <a:off x="54616" y="72003"/>
        <a:ext cx="5505755" cy="1009580"/>
      </dsp:txXfrm>
    </dsp:sp>
    <dsp:sp modelId="{0B9AF8E4-CAA4-4530-A5DA-1FB472B01693}">
      <dsp:nvSpPr>
        <dsp:cNvPr id="0" name=""/>
        <dsp:cNvSpPr/>
      </dsp:nvSpPr>
      <dsp:spPr>
        <a:xfrm>
          <a:off x="0" y="1193800"/>
          <a:ext cx="5614987" cy="1118812"/>
        </a:xfrm>
        <a:prstGeom prst="roundRect">
          <a:avLst/>
        </a:prstGeom>
        <a:solidFill>
          <a:schemeClr val="accent5">
            <a:hueOff val="3118619"/>
            <a:satOff val="-2006"/>
            <a:lumOff val="137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Each PBSP is developed using information from:</a:t>
          </a:r>
          <a:endParaRPr lang="en-US" sz="2000" kern="1200"/>
        </a:p>
      </dsp:txBody>
      <dsp:txXfrm>
        <a:off x="54616" y="1248416"/>
        <a:ext cx="5505755" cy="1009580"/>
      </dsp:txXfrm>
    </dsp:sp>
    <dsp:sp modelId="{FD0B3396-4069-4D6F-B771-42D926E45EA1}">
      <dsp:nvSpPr>
        <dsp:cNvPr id="0" name=""/>
        <dsp:cNvSpPr/>
      </dsp:nvSpPr>
      <dsp:spPr>
        <a:xfrm>
          <a:off x="0" y="2312612"/>
          <a:ext cx="5614987" cy="132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276"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GB" sz="1600" kern="1200"/>
            <a:t>The student's </a:t>
          </a:r>
          <a:r>
            <a:rPr lang="en-GB" sz="1600" b="1" kern="1200"/>
            <a:t>Education, Health and Care Plan (EHCP)</a:t>
          </a:r>
          <a:r>
            <a:rPr lang="en-GB" sz="1600" kern="1200"/>
            <a:t> </a:t>
          </a:r>
          <a:endParaRPr lang="en-US" sz="1600" kern="1200"/>
        </a:p>
        <a:p>
          <a:pPr marL="171450" lvl="1" indent="-171450" algn="l" defTabSz="711200">
            <a:lnSpc>
              <a:spcPct val="90000"/>
            </a:lnSpc>
            <a:spcBef>
              <a:spcPct val="0"/>
            </a:spcBef>
            <a:spcAft>
              <a:spcPct val="20000"/>
            </a:spcAft>
            <a:buChar char="•"/>
          </a:pPr>
          <a:r>
            <a:rPr lang="en-GB" sz="1600" kern="1200"/>
            <a:t>Professional reports and assessments </a:t>
          </a:r>
          <a:endParaRPr lang="en-US" sz="1600" kern="1200"/>
        </a:p>
        <a:p>
          <a:pPr marL="171450" lvl="1" indent="-171450" algn="l" defTabSz="711200">
            <a:lnSpc>
              <a:spcPct val="90000"/>
            </a:lnSpc>
            <a:spcBef>
              <a:spcPct val="0"/>
            </a:spcBef>
            <a:spcAft>
              <a:spcPct val="20000"/>
            </a:spcAft>
            <a:buChar char="•"/>
          </a:pPr>
          <a:r>
            <a:rPr lang="en-GB" sz="1600" kern="1200"/>
            <a:t>Information shared by parents and carers </a:t>
          </a:r>
          <a:endParaRPr lang="en-US" sz="1600" kern="1200"/>
        </a:p>
        <a:p>
          <a:pPr marL="171450" lvl="1" indent="-171450" algn="l" defTabSz="711200">
            <a:lnSpc>
              <a:spcPct val="90000"/>
            </a:lnSpc>
            <a:spcBef>
              <a:spcPct val="0"/>
            </a:spcBef>
            <a:spcAft>
              <a:spcPct val="20000"/>
            </a:spcAft>
            <a:buChar char="•"/>
          </a:pPr>
          <a:r>
            <a:rPr lang="en-GB" sz="1600" kern="1200"/>
            <a:t>Staff observations and ongoing assessments </a:t>
          </a:r>
          <a:endParaRPr lang="en-US" sz="1600" kern="1200"/>
        </a:p>
      </dsp:txBody>
      <dsp:txXfrm>
        <a:off x="0" y="2312612"/>
        <a:ext cx="5614987" cy="1324800"/>
      </dsp:txXfrm>
    </dsp:sp>
    <dsp:sp modelId="{25E8266B-C20A-42D1-B246-F584B16E9220}">
      <dsp:nvSpPr>
        <dsp:cNvPr id="0" name=""/>
        <dsp:cNvSpPr/>
      </dsp:nvSpPr>
      <dsp:spPr>
        <a:xfrm>
          <a:off x="0" y="3637412"/>
          <a:ext cx="5614987" cy="1118812"/>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The PBSP is a </a:t>
          </a:r>
          <a:r>
            <a:rPr lang="en-GB" sz="2000" b="1" kern="1200"/>
            <a:t>working document</a:t>
          </a:r>
          <a:r>
            <a:rPr lang="en-GB" sz="2000" kern="1200"/>
            <a:t> and is reviewed and updated regularly to ensure it reflects the student's current needs.</a:t>
          </a:r>
          <a:endParaRPr lang="en-US" sz="2000" kern="1200"/>
        </a:p>
      </dsp:txBody>
      <dsp:txXfrm>
        <a:off x="54616" y="3692028"/>
        <a:ext cx="5505755" cy="10095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987EA-2156-46F5-AC19-D124CD47CE37}">
      <dsp:nvSpPr>
        <dsp:cNvPr id="0" name=""/>
        <dsp:cNvSpPr/>
      </dsp:nvSpPr>
      <dsp:spPr>
        <a:xfrm>
          <a:off x="0" y="0"/>
          <a:ext cx="11277599"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1403F4-3967-41BF-AB16-AB3F680D1A64}">
      <dsp:nvSpPr>
        <dsp:cNvPr id="0" name=""/>
        <dsp:cNvSpPr/>
      </dsp:nvSpPr>
      <dsp:spPr>
        <a:xfrm>
          <a:off x="0" y="0"/>
          <a:ext cx="2255519" cy="453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GB" sz="3900" kern="1200"/>
            <a:t>Each plan clearly outlines:</a:t>
          </a:r>
          <a:endParaRPr lang="en-US" sz="3900" kern="1200"/>
        </a:p>
      </dsp:txBody>
      <dsp:txXfrm>
        <a:off x="0" y="0"/>
        <a:ext cx="2255519" cy="4539072"/>
      </dsp:txXfrm>
    </dsp:sp>
    <dsp:sp modelId="{76562668-4357-468B-94B2-29E401E032E4}">
      <dsp:nvSpPr>
        <dsp:cNvPr id="0" name=""/>
        <dsp:cNvSpPr/>
      </dsp:nvSpPr>
      <dsp:spPr>
        <a:xfrm>
          <a:off x="2424683" y="26845"/>
          <a:ext cx="8852915" cy="536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The student's strengths and interests </a:t>
          </a:r>
          <a:endParaRPr lang="en-US" sz="2300" kern="1200"/>
        </a:p>
      </dsp:txBody>
      <dsp:txXfrm>
        <a:off x="2424683" y="26845"/>
        <a:ext cx="8852915" cy="536909"/>
      </dsp:txXfrm>
    </dsp:sp>
    <dsp:sp modelId="{27C572B3-1300-45BE-8675-BD4C59A4272D}">
      <dsp:nvSpPr>
        <dsp:cNvPr id="0" name=""/>
        <dsp:cNvSpPr/>
      </dsp:nvSpPr>
      <dsp:spPr>
        <a:xfrm>
          <a:off x="2255519" y="563754"/>
          <a:ext cx="902207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8B245B-1B32-4B21-B1AA-43627EF64D9C}">
      <dsp:nvSpPr>
        <dsp:cNvPr id="0" name=""/>
        <dsp:cNvSpPr/>
      </dsp:nvSpPr>
      <dsp:spPr>
        <a:xfrm>
          <a:off x="2424683" y="590600"/>
          <a:ext cx="8852915" cy="536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Known triggers or situations that may cause distress </a:t>
          </a:r>
          <a:endParaRPr lang="en-US" sz="2300" kern="1200"/>
        </a:p>
      </dsp:txBody>
      <dsp:txXfrm>
        <a:off x="2424683" y="590600"/>
        <a:ext cx="8852915" cy="536909"/>
      </dsp:txXfrm>
    </dsp:sp>
    <dsp:sp modelId="{C2462BC3-EEBA-4E8A-AD4E-16DCA5106B9F}">
      <dsp:nvSpPr>
        <dsp:cNvPr id="0" name=""/>
        <dsp:cNvSpPr/>
      </dsp:nvSpPr>
      <dsp:spPr>
        <a:xfrm>
          <a:off x="2255519" y="1127509"/>
          <a:ext cx="902207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9822F6-F2F4-4623-882D-2B8F021CF18B}">
      <dsp:nvSpPr>
        <dsp:cNvPr id="0" name=""/>
        <dsp:cNvSpPr/>
      </dsp:nvSpPr>
      <dsp:spPr>
        <a:xfrm>
          <a:off x="2424683" y="1154354"/>
          <a:ext cx="8852915" cy="536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Early signs of anxiety or dysregulation </a:t>
          </a:r>
          <a:endParaRPr lang="en-US" sz="2300" kern="1200"/>
        </a:p>
      </dsp:txBody>
      <dsp:txXfrm>
        <a:off x="2424683" y="1154354"/>
        <a:ext cx="8852915" cy="536909"/>
      </dsp:txXfrm>
    </dsp:sp>
    <dsp:sp modelId="{DE15E101-3DA3-44A8-8828-CF36B7230522}">
      <dsp:nvSpPr>
        <dsp:cNvPr id="0" name=""/>
        <dsp:cNvSpPr/>
      </dsp:nvSpPr>
      <dsp:spPr>
        <a:xfrm>
          <a:off x="2255519" y="1691264"/>
          <a:ext cx="902207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79C1FF-5B9C-410F-910F-9DE0202A46A2}">
      <dsp:nvSpPr>
        <dsp:cNvPr id="0" name=""/>
        <dsp:cNvSpPr/>
      </dsp:nvSpPr>
      <dsp:spPr>
        <a:xfrm>
          <a:off x="2424683" y="1718109"/>
          <a:ext cx="8852915" cy="536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Preferred communication methods </a:t>
          </a:r>
          <a:endParaRPr lang="en-US" sz="2300" kern="1200"/>
        </a:p>
      </dsp:txBody>
      <dsp:txXfrm>
        <a:off x="2424683" y="1718109"/>
        <a:ext cx="8852915" cy="536909"/>
      </dsp:txXfrm>
    </dsp:sp>
    <dsp:sp modelId="{ABB02E53-ED82-40E9-BAD6-64D54715463D}">
      <dsp:nvSpPr>
        <dsp:cNvPr id="0" name=""/>
        <dsp:cNvSpPr/>
      </dsp:nvSpPr>
      <dsp:spPr>
        <a:xfrm>
          <a:off x="2255519" y="2255018"/>
          <a:ext cx="902207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28AB75-C19F-4938-B248-746C6AA8B41E}">
      <dsp:nvSpPr>
        <dsp:cNvPr id="0" name=""/>
        <dsp:cNvSpPr/>
      </dsp:nvSpPr>
      <dsp:spPr>
        <a:xfrm>
          <a:off x="2424683" y="2281864"/>
          <a:ext cx="8852915" cy="536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Successful de-escalation strategies </a:t>
          </a:r>
          <a:endParaRPr lang="en-US" sz="2300" kern="1200"/>
        </a:p>
      </dsp:txBody>
      <dsp:txXfrm>
        <a:off x="2424683" y="2281864"/>
        <a:ext cx="8852915" cy="536909"/>
      </dsp:txXfrm>
    </dsp:sp>
    <dsp:sp modelId="{3F273A34-128B-442B-BCA0-6AEAFDF8ACE8}">
      <dsp:nvSpPr>
        <dsp:cNvPr id="0" name=""/>
        <dsp:cNvSpPr/>
      </dsp:nvSpPr>
      <dsp:spPr>
        <a:xfrm>
          <a:off x="2255519" y="2818773"/>
          <a:ext cx="902207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BE8585-D954-4112-95DF-219C82521DE9}">
      <dsp:nvSpPr>
        <dsp:cNvPr id="0" name=""/>
        <dsp:cNvSpPr/>
      </dsp:nvSpPr>
      <dsp:spPr>
        <a:xfrm>
          <a:off x="2424683" y="2845619"/>
          <a:ext cx="8852915" cy="536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Individual support and regulation strategies </a:t>
          </a:r>
          <a:endParaRPr lang="en-US" sz="2300" kern="1200"/>
        </a:p>
      </dsp:txBody>
      <dsp:txXfrm>
        <a:off x="2424683" y="2845619"/>
        <a:ext cx="8852915" cy="536909"/>
      </dsp:txXfrm>
    </dsp:sp>
    <dsp:sp modelId="{E2EDE550-229D-468A-9D12-B56A147F9B18}">
      <dsp:nvSpPr>
        <dsp:cNvPr id="0" name=""/>
        <dsp:cNvSpPr/>
      </dsp:nvSpPr>
      <dsp:spPr>
        <a:xfrm>
          <a:off x="2255519" y="3382528"/>
          <a:ext cx="902207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915D13-4F06-47A8-8472-EB30B13AC608}">
      <dsp:nvSpPr>
        <dsp:cNvPr id="0" name=""/>
        <dsp:cNvSpPr/>
      </dsp:nvSpPr>
      <dsp:spPr>
        <a:xfrm>
          <a:off x="2424683" y="3409373"/>
          <a:ext cx="8852915" cy="536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Any agreed positive handling strategies (where appropriate) </a:t>
          </a:r>
          <a:endParaRPr lang="en-US" sz="2300" kern="1200"/>
        </a:p>
      </dsp:txBody>
      <dsp:txXfrm>
        <a:off x="2424683" y="3409373"/>
        <a:ext cx="8852915" cy="536909"/>
      </dsp:txXfrm>
    </dsp:sp>
    <dsp:sp modelId="{EBB51268-847C-41E1-AA2E-2F313CD6D0C0}">
      <dsp:nvSpPr>
        <dsp:cNvPr id="0" name=""/>
        <dsp:cNvSpPr/>
      </dsp:nvSpPr>
      <dsp:spPr>
        <a:xfrm>
          <a:off x="2255519" y="3946283"/>
          <a:ext cx="902207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2E6312-588B-416E-88E5-F9202EB94596}">
      <dsp:nvSpPr>
        <dsp:cNvPr id="0" name=""/>
        <dsp:cNvSpPr/>
      </dsp:nvSpPr>
      <dsp:spPr>
        <a:xfrm>
          <a:off x="2424683" y="3973128"/>
          <a:ext cx="8852915" cy="536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Post-incident support and reflection </a:t>
          </a:r>
          <a:endParaRPr lang="en-US" sz="2300" kern="1200"/>
        </a:p>
      </dsp:txBody>
      <dsp:txXfrm>
        <a:off x="2424683" y="3973128"/>
        <a:ext cx="8852915" cy="536909"/>
      </dsp:txXfrm>
    </dsp:sp>
    <dsp:sp modelId="{2EF5C77C-88D8-4954-98D0-8023A588791F}">
      <dsp:nvSpPr>
        <dsp:cNvPr id="0" name=""/>
        <dsp:cNvSpPr/>
      </dsp:nvSpPr>
      <dsp:spPr>
        <a:xfrm>
          <a:off x="2255519" y="4510037"/>
          <a:ext cx="9022079"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F085A-1F2A-4313-9619-14C61EC16A4B}">
      <dsp:nvSpPr>
        <dsp:cNvPr id="0" name=""/>
        <dsp:cNvSpPr/>
      </dsp:nvSpPr>
      <dsp:spPr>
        <a:xfrm>
          <a:off x="1376" y="658843"/>
          <a:ext cx="5368974" cy="322138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t>They help ensure that every member of staff:</a:t>
          </a:r>
          <a:endParaRPr lang="en-US" sz="2700" kern="1200"/>
        </a:p>
        <a:p>
          <a:pPr marL="228600" lvl="1" indent="-228600" algn="l" defTabSz="933450">
            <a:lnSpc>
              <a:spcPct val="90000"/>
            </a:lnSpc>
            <a:spcBef>
              <a:spcPct val="0"/>
            </a:spcBef>
            <a:spcAft>
              <a:spcPct val="15000"/>
            </a:spcAft>
            <a:buChar char="•"/>
          </a:pPr>
          <a:r>
            <a:rPr lang="en-GB" sz="2100" kern="1200"/>
            <a:t>Understands the individual child </a:t>
          </a:r>
          <a:endParaRPr lang="en-US" sz="2100" kern="1200"/>
        </a:p>
        <a:p>
          <a:pPr marL="228600" lvl="1" indent="-228600" algn="l" defTabSz="933450">
            <a:lnSpc>
              <a:spcPct val="90000"/>
            </a:lnSpc>
            <a:spcBef>
              <a:spcPct val="0"/>
            </a:spcBef>
            <a:spcAft>
              <a:spcPct val="15000"/>
            </a:spcAft>
            <a:buChar char="•"/>
          </a:pPr>
          <a:r>
            <a:rPr lang="en-GB" sz="2100" kern="1200" dirty="0"/>
            <a:t>Responds consistently </a:t>
          </a:r>
          <a:endParaRPr lang="en-US" sz="2100" kern="1200" dirty="0"/>
        </a:p>
        <a:p>
          <a:pPr marL="228600" lvl="1" indent="-228600" algn="l" defTabSz="933450">
            <a:lnSpc>
              <a:spcPct val="90000"/>
            </a:lnSpc>
            <a:spcBef>
              <a:spcPct val="0"/>
            </a:spcBef>
            <a:spcAft>
              <a:spcPct val="15000"/>
            </a:spcAft>
            <a:buChar char="•"/>
          </a:pPr>
          <a:r>
            <a:rPr lang="en-GB" sz="2100" kern="1200"/>
            <a:t>Uses strategies that are known to work </a:t>
          </a:r>
          <a:endParaRPr lang="en-US" sz="2100" kern="1200"/>
        </a:p>
        <a:p>
          <a:pPr marL="228600" lvl="1" indent="-228600" algn="l" defTabSz="933450">
            <a:lnSpc>
              <a:spcPct val="90000"/>
            </a:lnSpc>
            <a:spcBef>
              <a:spcPct val="0"/>
            </a:spcBef>
            <a:spcAft>
              <a:spcPct val="15000"/>
            </a:spcAft>
            <a:buChar char="•"/>
          </a:pPr>
          <a:r>
            <a:rPr lang="en-GB" sz="2100" kern="1200"/>
            <a:t>Promotes positive behaviour </a:t>
          </a:r>
          <a:endParaRPr lang="en-US" sz="2100" kern="1200"/>
        </a:p>
        <a:p>
          <a:pPr marL="228600" lvl="1" indent="-228600" algn="l" defTabSz="933450">
            <a:lnSpc>
              <a:spcPct val="90000"/>
            </a:lnSpc>
            <a:spcBef>
              <a:spcPct val="0"/>
            </a:spcBef>
            <a:spcAft>
              <a:spcPct val="15000"/>
            </a:spcAft>
            <a:buChar char="•"/>
          </a:pPr>
          <a:r>
            <a:rPr lang="en-GB" sz="2100" kern="1200"/>
            <a:t>Supports emotional regulation </a:t>
          </a:r>
          <a:endParaRPr lang="en-US" sz="2100" kern="1200"/>
        </a:p>
        <a:p>
          <a:pPr marL="228600" lvl="1" indent="-228600" algn="l" defTabSz="933450">
            <a:lnSpc>
              <a:spcPct val="90000"/>
            </a:lnSpc>
            <a:spcBef>
              <a:spcPct val="0"/>
            </a:spcBef>
            <a:spcAft>
              <a:spcPct val="15000"/>
            </a:spcAft>
            <a:buChar char="•"/>
          </a:pPr>
          <a:r>
            <a:rPr lang="en-GB" sz="2100" kern="1200"/>
            <a:t>Keeps everyone safe </a:t>
          </a:r>
          <a:endParaRPr lang="en-US" sz="2100" kern="1200"/>
        </a:p>
      </dsp:txBody>
      <dsp:txXfrm>
        <a:off x="1376" y="658843"/>
        <a:ext cx="5368974" cy="3221384"/>
      </dsp:txXfrm>
    </dsp:sp>
    <dsp:sp modelId="{DA045227-6F09-4972-9895-E98F3A11E803}">
      <dsp:nvSpPr>
        <dsp:cNvPr id="0" name=""/>
        <dsp:cNvSpPr/>
      </dsp:nvSpPr>
      <dsp:spPr>
        <a:xfrm>
          <a:off x="5907248" y="658843"/>
          <a:ext cx="5368974" cy="322138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1" kern="1200"/>
            <a:t>Our aim is always to understand the individual behind the behaviour and provide support that meets their specific needs.</a:t>
          </a:r>
          <a:endParaRPr lang="en-US" sz="2700" kern="1200"/>
        </a:p>
      </dsp:txBody>
      <dsp:txXfrm>
        <a:off x="5907248" y="658843"/>
        <a:ext cx="5368974" cy="32213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522C6-2ABA-4F97-836A-174B725B793A}">
      <dsp:nvSpPr>
        <dsp:cNvPr id="0" name=""/>
        <dsp:cNvSpPr/>
      </dsp:nvSpPr>
      <dsp:spPr>
        <a:xfrm>
          <a:off x="0" y="709091"/>
          <a:ext cx="6276590" cy="356776"/>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Positive Handling means:</a:t>
          </a:r>
          <a:endParaRPr lang="en-US" sz="1400" kern="1200"/>
        </a:p>
      </dsp:txBody>
      <dsp:txXfrm>
        <a:off x="17416" y="726507"/>
        <a:ext cx="6241758" cy="321944"/>
      </dsp:txXfrm>
    </dsp:sp>
    <dsp:sp modelId="{32100A7C-4947-4EF2-BFB8-6B5F64CCEB3A}">
      <dsp:nvSpPr>
        <dsp:cNvPr id="0" name=""/>
        <dsp:cNvSpPr/>
      </dsp:nvSpPr>
      <dsp:spPr>
        <a:xfrm>
          <a:off x="0" y="1106188"/>
          <a:ext cx="6276590" cy="356776"/>
        </a:xfrm>
        <a:prstGeom prst="roundRect">
          <a:avLst/>
        </a:prstGeom>
        <a:solidFill>
          <a:schemeClr val="accent5">
            <a:hueOff val="779655"/>
            <a:satOff val="-502"/>
            <a:lumOff val="34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Using the </a:t>
          </a:r>
          <a:r>
            <a:rPr lang="en-GB" sz="1400" b="1" kern="1200"/>
            <a:t>least restrictive intervention</a:t>
          </a:r>
          <a:r>
            <a:rPr lang="en-GB" sz="1400" kern="1200"/>
            <a:t> necessary to keep people safe.</a:t>
          </a:r>
          <a:endParaRPr lang="en-US" sz="1400" kern="1200"/>
        </a:p>
      </dsp:txBody>
      <dsp:txXfrm>
        <a:off x="17416" y="1123604"/>
        <a:ext cx="6241758" cy="321944"/>
      </dsp:txXfrm>
    </dsp:sp>
    <dsp:sp modelId="{6AF0AA08-5F69-4765-B853-81B50C00146C}">
      <dsp:nvSpPr>
        <dsp:cNvPr id="0" name=""/>
        <dsp:cNvSpPr/>
      </dsp:nvSpPr>
      <dsp:spPr>
        <a:xfrm>
          <a:off x="0" y="1503285"/>
          <a:ext cx="6276590" cy="356776"/>
        </a:xfrm>
        <a:prstGeom prst="roundRect">
          <a:avLst/>
        </a:prstGeom>
        <a:solidFill>
          <a:schemeClr val="accent5">
            <a:hueOff val="1559309"/>
            <a:satOff val="-1003"/>
            <a:lumOff val="68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It is:</a:t>
          </a:r>
          <a:endParaRPr lang="en-US" sz="1400" kern="1200"/>
        </a:p>
      </dsp:txBody>
      <dsp:txXfrm>
        <a:off x="17416" y="1520701"/>
        <a:ext cx="6241758" cy="321944"/>
      </dsp:txXfrm>
    </dsp:sp>
    <dsp:sp modelId="{8E85B38F-F90E-4FBE-99A0-2E5F7F6A5585}">
      <dsp:nvSpPr>
        <dsp:cNvPr id="0" name=""/>
        <dsp:cNvSpPr/>
      </dsp:nvSpPr>
      <dsp:spPr>
        <a:xfrm>
          <a:off x="0" y="1900382"/>
          <a:ext cx="6276590" cy="356776"/>
        </a:xfrm>
        <a:prstGeom prst="roundRect">
          <a:avLst/>
        </a:prstGeom>
        <a:solidFill>
          <a:schemeClr val="accent5">
            <a:hueOff val="2338964"/>
            <a:satOff val="-1505"/>
            <a:lumOff val="10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 Planned</a:t>
          </a:r>
          <a:endParaRPr lang="en-US" sz="1400" kern="1200"/>
        </a:p>
      </dsp:txBody>
      <dsp:txXfrm>
        <a:off x="17416" y="1917798"/>
        <a:ext cx="6241758" cy="321944"/>
      </dsp:txXfrm>
    </dsp:sp>
    <dsp:sp modelId="{EA09A001-ACF7-4C7D-8C28-02C4247810B7}">
      <dsp:nvSpPr>
        <dsp:cNvPr id="0" name=""/>
        <dsp:cNvSpPr/>
      </dsp:nvSpPr>
      <dsp:spPr>
        <a:xfrm>
          <a:off x="0" y="2297479"/>
          <a:ext cx="6276590" cy="356776"/>
        </a:xfrm>
        <a:prstGeom prst="roundRect">
          <a:avLst/>
        </a:prstGeom>
        <a:solidFill>
          <a:schemeClr val="accent5">
            <a:hueOff val="3118619"/>
            <a:satOff val="-2006"/>
            <a:lumOff val="137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 Proportionate</a:t>
          </a:r>
          <a:endParaRPr lang="en-US" sz="1400" kern="1200"/>
        </a:p>
      </dsp:txBody>
      <dsp:txXfrm>
        <a:off x="17416" y="2314895"/>
        <a:ext cx="6241758" cy="321944"/>
      </dsp:txXfrm>
    </dsp:sp>
    <dsp:sp modelId="{C7AF85C0-9CEA-48B8-A1B0-7798AEDE4D07}">
      <dsp:nvSpPr>
        <dsp:cNvPr id="0" name=""/>
        <dsp:cNvSpPr/>
      </dsp:nvSpPr>
      <dsp:spPr>
        <a:xfrm>
          <a:off x="0" y="2694575"/>
          <a:ext cx="6276590" cy="356776"/>
        </a:xfrm>
        <a:prstGeom prst="roundRect">
          <a:avLst/>
        </a:prstGeom>
        <a:solidFill>
          <a:schemeClr val="accent5">
            <a:hueOff val="3898274"/>
            <a:satOff val="-2508"/>
            <a:lumOff val="171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 Reasonable</a:t>
          </a:r>
          <a:endParaRPr lang="en-US" sz="1400" kern="1200"/>
        </a:p>
      </dsp:txBody>
      <dsp:txXfrm>
        <a:off x="17416" y="2711991"/>
        <a:ext cx="6241758" cy="321944"/>
      </dsp:txXfrm>
    </dsp:sp>
    <dsp:sp modelId="{A10EBB1A-FB38-493D-A150-1A51D80741E6}">
      <dsp:nvSpPr>
        <dsp:cNvPr id="0" name=""/>
        <dsp:cNvSpPr/>
      </dsp:nvSpPr>
      <dsp:spPr>
        <a:xfrm>
          <a:off x="0" y="3091672"/>
          <a:ext cx="6276590" cy="356776"/>
        </a:xfrm>
        <a:prstGeom prst="roundRect">
          <a:avLst/>
        </a:prstGeom>
        <a:solidFill>
          <a:schemeClr val="accent5">
            <a:hueOff val="4677928"/>
            <a:satOff val="-3010"/>
            <a:lumOff val="205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 Safe</a:t>
          </a:r>
          <a:endParaRPr lang="en-US" sz="1400" kern="1200"/>
        </a:p>
      </dsp:txBody>
      <dsp:txXfrm>
        <a:off x="17416" y="3109088"/>
        <a:ext cx="6241758" cy="321944"/>
      </dsp:txXfrm>
    </dsp:sp>
    <dsp:sp modelId="{5E7AD896-2121-45C6-AC54-2B7C8399C423}">
      <dsp:nvSpPr>
        <dsp:cNvPr id="0" name=""/>
        <dsp:cNvSpPr/>
      </dsp:nvSpPr>
      <dsp:spPr>
        <a:xfrm>
          <a:off x="0" y="3488769"/>
          <a:ext cx="6276590" cy="356776"/>
        </a:xfrm>
        <a:prstGeom prst="roundRect">
          <a:avLst/>
        </a:prstGeom>
        <a:solidFill>
          <a:schemeClr val="accent5">
            <a:hueOff val="5457583"/>
            <a:satOff val="-3511"/>
            <a:lumOff val="240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 Recorded</a:t>
          </a:r>
          <a:endParaRPr lang="en-US" sz="1400" kern="1200"/>
        </a:p>
      </dsp:txBody>
      <dsp:txXfrm>
        <a:off x="17416" y="3506185"/>
        <a:ext cx="6241758" cy="321944"/>
      </dsp:txXfrm>
    </dsp:sp>
    <dsp:sp modelId="{F4B84557-2FB0-411B-9C3E-6E5F510DF234}">
      <dsp:nvSpPr>
        <dsp:cNvPr id="0" name=""/>
        <dsp:cNvSpPr/>
      </dsp:nvSpPr>
      <dsp:spPr>
        <a:xfrm>
          <a:off x="0" y="3885866"/>
          <a:ext cx="6276590" cy="356776"/>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 Reviewed</a:t>
          </a:r>
          <a:endParaRPr lang="en-US" sz="1400" kern="1200"/>
        </a:p>
      </dsp:txBody>
      <dsp:txXfrm>
        <a:off x="17416" y="3903282"/>
        <a:ext cx="6241758" cy="32194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3FF85-4E34-4546-B772-76DFA4A6051B}" type="datetimeFigureOut">
              <a:rPr lang="en-US" smtClean="0"/>
              <a:t>7/20/2026</a:t>
            </a:fld>
            <a:endParaRPr lang="en-US"/>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CC398-6116-4BD2-9FAD-9822FDA158BE}"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presentation on the PRICE framework at Serenity School.</a:t>
            </a:r>
          </a:p>
          <a:p>
            <a:r>
              <a:rPr lang="en-US" dirty="0"/>
              <a:t>My name is Maurizio D'Alessio, and I am the Associate Assistant Headteacher for </a:t>
            </a:r>
            <a:r>
              <a:rPr lang="en-US" dirty="0" err="1"/>
              <a:t>Behaviour</a:t>
            </a:r>
            <a:r>
              <a:rPr lang="en-US" dirty="0"/>
              <a:t> for Learning.</a:t>
            </a:r>
          </a:p>
          <a:p>
            <a:r>
              <a:rPr lang="en-US" dirty="0"/>
              <a:t>This presentation has been created to help parents and carers understand our approach to supporting </a:t>
            </a:r>
            <a:r>
              <a:rPr lang="en-US" dirty="0" err="1"/>
              <a:t>behaviour</a:t>
            </a:r>
            <a:r>
              <a:rPr lang="en-US" dirty="0"/>
              <a:t>, keeping children safe, and promoting positive relationships. I'll explain what PRICE is, how we work to prevent incidents through effective support and de-escalation, and the very limited circumstances in which positive handling may be used.</a:t>
            </a:r>
          </a:p>
          <a:p>
            <a:r>
              <a:rPr lang="en-US" dirty="0"/>
              <a:t>I hope this presentation provides reassurance and a clear understanding of the values and principles that guide our practice every day at Serenity School."</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a:t>
            </a:fld>
            <a:endParaRPr lang="en-US"/>
          </a:p>
        </p:txBody>
      </p:sp>
    </p:spTree>
    <p:extLst>
      <p:ext uri="{BB962C8B-B14F-4D97-AF65-F5344CB8AC3E}">
        <p14:creationId xmlns:p14="http://schemas.microsoft.com/office/powerpoint/2010/main" val="4928266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plans ensure that every member of staff responds consistently and appropriately.</a:t>
            </a:r>
          </a:p>
          <a:p>
            <a:r>
              <a:rPr lang="en-US" dirty="0"/>
              <a:t>Consistency helps children feel secure and understood.</a:t>
            </a:r>
          </a:p>
          <a:p>
            <a:r>
              <a:rPr lang="en-US" dirty="0"/>
              <a:t>By knowing what works well for each individual child, we can reduce anxiety, promote positive </a:t>
            </a:r>
            <a:r>
              <a:rPr lang="en-US" dirty="0" err="1"/>
              <a:t>behaviour</a:t>
            </a:r>
            <a:r>
              <a:rPr lang="en-US" dirty="0"/>
              <a:t>, and support emotional regulation much more effectively.</a:t>
            </a:r>
          </a:p>
          <a:p>
            <a:r>
              <a:rPr lang="en-US" dirty="0"/>
              <a:t>Ultimately, our goal is always to understand the child behind the </a:t>
            </a:r>
            <a:r>
              <a:rPr lang="en-US" dirty="0" err="1"/>
              <a:t>behaviour</a:t>
            </a:r>
            <a:r>
              <a:rPr lang="en-US" dirty="0"/>
              <a:t>."</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10</a:t>
            </a:fld>
            <a:endParaRPr lang="en-US"/>
          </a:p>
        </p:txBody>
      </p:sp>
    </p:spTree>
    <p:extLst>
      <p:ext uri="{BB962C8B-B14F-4D97-AF65-F5344CB8AC3E}">
        <p14:creationId xmlns:p14="http://schemas.microsoft.com/office/powerpoint/2010/main" val="2572217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"Positive handling simply means using the least restrictive intervention necessary to keep people safe.</a:t>
            </a:r>
          </a:p>
          <a:p>
            <a:r>
              <a:rPr lang="en-US" dirty="0"/>
              <a:t>Any intervention must always be carefully planned where possible, reasonable, proportionate, safe, fully recorded and reviewed afterwards.</a:t>
            </a:r>
          </a:p>
          <a:p>
            <a:r>
              <a:rPr lang="en-US" dirty="0"/>
              <a:t>It is never about controlling </a:t>
            </a:r>
            <a:r>
              <a:rPr lang="en-US" dirty="0" err="1"/>
              <a:t>behaviour</a:t>
            </a:r>
            <a:r>
              <a:rPr lang="en-US" dirty="0"/>
              <a:t>—it is about protecting everyone involved."</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11</a:t>
            </a:fld>
            <a:endParaRPr lang="en-US"/>
          </a:p>
        </p:txBody>
      </p:sp>
    </p:spTree>
    <p:extLst>
      <p:ext uri="{BB962C8B-B14F-4D97-AF65-F5344CB8AC3E}">
        <p14:creationId xmlns:p14="http://schemas.microsoft.com/office/powerpoint/2010/main" val="75155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a:t>
            </a:r>
            <a:r>
              <a:rPr lang="en-US" dirty="0" err="1"/>
              <a:t>emphasise</a:t>
            </a:r>
            <a:r>
              <a:rPr lang="en-US" dirty="0"/>
              <a:t> that physical intervention is never used as punishment.</a:t>
            </a:r>
          </a:p>
          <a:p>
            <a:r>
              <a:rPr lang="en-US" dirty="0"/>
              <a:t>It is never used because a child refuses to work, displays minor disruption, or for staff convenience.</a:t>
            </a:r>
          </a:p>
          <a:p>
            <a:r>
              <a:rPr lang="en-US" dirty="0"/>
              <a:t>It is only ever considered as a genuine last resort when other strategies have not been successful and there is a significant safety concern."</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12</a:t>
            </a:fld>
            <a:endParaRPr lang="en-US"/>
          </a:p>
        </p:txBody>
      </p:sp>
    </p:spTree>
    <p:extLst>
      <p:ext uri="{BB962C8B-B14F-4D97-AF65-F5344CB8AC3E}">
        <p14:creationId xmlns:p14="http://schemas.microsoft.com/office/powerpoint/2010/main" val="1308519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very limited situations where physical intervention may become necessary.</a:t>
            </a:r>
          </a:p>
          <a:p>
            <a:r>
              <a:rPr lang="en-US" dirty="0"/>
              <a:t>These include occasions where there is an immediate risk of a child seriously harming themselves, harming another person, or causing serious damage to property.</a:t>
            </a:r>
          </a:p>
          <a:p>
            <a:r>
              <a:rPr lang="en-US" dirty="0"/>
              <a:t>Even in these circumstances, staff will have attempted appropriate de-escalation strategies wherever possible before considering any physical intervention."</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13</a:t>
            </a:fld>
            <a:endParaRPr lang="en-US"/>
          </a:p>
        </p:txBody>
      </p:sp>
    </p:spTree>
    <p:extLst>
      <p:ext uri="{BB962C8B-B14F-4D97-AF65-F5344CB8AC3E}">
        <p14:creationId xmlns:p14="http://schemas.microsoft.com/office/powerpoint/2010/main" val="3199255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physical intervention becomes necessary, there are clear principles that guide every decision.</a:t>
            </a:r>
          </a:p>
          <a:p>
            <a:r>
              <a:rPr lang="en-US" dirty="0"/>
              <a:t>The intervention must be necessary, reasonable, proportionate, and always in the child's best interests.</a:t>
            </a:r>
          </a:p>
          <a:p>
            <a:r>
              <a:rPr lang="en-US" dirty="0"/>
              <a:t>It should be used for the shortest possible time and the child's dignity must remain central throughout."</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14</a:t>
            </a:fld>
            <a:endParaRPr lang="en-US"/>
          </a:p>
        </p:txBody>
      </p:sp>
    </p:spTree>
    <p:extLst>
      <p:ext uri="{BB962C8B-B14F-4D97-AF65-F5344CB8AC3E}">
        <p14:creationId xmlns:p14="http://schemas.microsoft.com/office/powerpoint/2010/main" val="206805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staff receive comprehensive PRICE training.</a:t>
            </a:r>
          </a:p>
          <a:p>
            <a:r>
              <a:rPr lang="en-US" dirty="0"/>
              <a:t>This includes understanding </a:t>
            </a:r>
            <a:r>
              <a:rPr lang="en-US" dirty="0" err="1"/>
              <a:t>behaviour</a:t>
            </a:r>
            <a:r>
              <a:rPr lang="en-US" dirty="0"/>
              <a:t>, assessing risk, effective communication, de-escalation techniques, safe positive handling, recording incidents accurately, and reflecting afterwards to improve practice.</a:t>
            </a:r>
          </a:p>
          <a:p>
            <a:r>
              <a:rPr lang="en-US" dirty="0"/>
              <a:t>Training is refreshed regularly so staff maintain high standards and confidence."</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15</a:t>
            </a:fld>
            <a:endParaRPr lang="en-US"/>
          </a:p>
        </p:txBody>
      </p:sp>
    </p:spTree>
    <p:extLst>
      <p:ext uri="{BB962C8B-B14F-4D97-AF65-F5344CB8AC3E}">
        <p14:creationId xmlns:p14="http://schemas.microsoft.com/office/powerpoint/2010/main" val="2809369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significant incident does occur, our work doesn't stop there.</a:t>
            </a:r>
          </a:p>
          <a:p>
            <a:r>
              <a:rPr lang="en-US" dirty="0"/>
              <a:t>The child's emotional wellbeing comes first, so we help them regulate and recover.</a:t>
            </a:r>
          </a:p>
          <a:p>
            <a:r>
              <a:rPr lang="en-US" dirty="0"/>
              <a:t>Parents are informed, the incident is recorded, staff reflect on what happened, and support plans are reviewed if changes are needed.</a:t>
            </a:r>
          </a:p>
          <a:p>
            <a:r>
              <a:rPr lang="en-US" dirty="0"/>
              <a:t>Every incident provides an opportunity to learn and reduce the chances of it happening again."</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16</a:t>
            </a:fld>
            <a:endParaRPr lang="en-US"/>
          </a:p>
        </p:txBody>
      </p:sp>
    </p:spTree>
    <p:extLst>
      <p:ext uri="{BB962C8B-B14F-4D97-AF65-F5344CB8AC3E}">
        <p14:creationId xmlns:p14="http://schemas.microsoft.com/office/powerpoint/2010/main" val="1886675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"Parents and carers are vital partners in supporting children.</a:t>
            </a:r>
          </a:p>
          <a:p>
            <a:r>
              <a:rPr lang="en-US" dirty="0"/>
              <a:t>We believe the best outcomes happen when school and home work together.</a:t>
            </a:r>
          </a:p>
          <a:p>
            <a:r>
              <a:rPr lang="en-US" dirty="0"/>
              <a:t>We'll share concerns early, listen carefully to your knowledge of your child, involve you in developing support plans, communicate after significant incidents, and celebrate progress together."</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17</a:t>
            </a:fld>
            <a:endParaRPr lang="en-US"/>
          </a:p>
        </p:txBody>
      </p:sp>
    </p:spTree>
    <p:extLst>
      <p:ext uri="{BB962C8B-B14F-4D97-AF65-F5344CB8AC3E}">
        <p14:creationId xmlns:p14="http://schemas.microsoft.com/office/powerpoint/2010/main" val="5426283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of the questions we're asked most often.</a:t>
            </a:r>
          </a:p>
          <a:p>
            <a:r>
              <a:rPr lang="en-US" dirty="0"/>
              <a:t>Will my child be restrained? Only if there is an immediate risk of harm and every appropriate de-escalation strategy has been exhausted.</a:t>
            </a:r>
          </a:p>
          <a:p>
            <a:r>
              <a:rPr lang="en-US" dirty="0"/>
              <a:t>Will parents be informed? Absolutely. Significant incidents involving physical intervention are communicated in line with school procedures.</a:t>
            </a:r>
          </a:p>
          <a:p>
            <a:r>
              <a:rPr lang="en-US" dirty="0"/>
              <a:t>And finally, is restraint ever used as punishment? The answer is simply no—never."</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18</a:t>
            </a:fld>
            <a:endParaRPr lang="en-US"/>
          </a:p>
        </p:txBody>
      </p:sp>
    </p:spTree>
    <p:extLst>
      <p:ext uri="{BB962C8B-B14F-4D97-AF65-F5344CB8AC3E}">
        <p14:creationId xmlns:p14="http://schemas.microsoft.com/office/powerpoint/2010/main" val="18485455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there's one thing I'd like you to remember from this presentation, it's these key messages.</a:t>
            </a:r>
          </a:p>
          <a:p>
            <a:r>
              <a:rPr lang="en-US" dirty="0"/>
              <a:t>We </a:t>
            </a:r>
            <a:r>
              <a:rPr lang="en-US" dirty="0" err="1"/>
              <a:t>prioritise</a:t>
            </a:r>
            <a:r>
              <a:rPr lang="en-US" dirty="0"/>
              <a:t> positive relationships, understanding </a:t>
            </a:r>
            <a:r>
              <a:rPr lang="en-US" dirty="0" err="1"/>
              <a:t>behaviour</a:t>
            </a:r>
            <a:r>
              <a:rPr lang="en-US" dirty="0"/>
              <a:t>, and de-escalation before anything else.</a:t>
            </a:r>
          </a:p>
          <a:p>
            <a:r>
              <a:rPr lang="en-US" dirty="0"/>
              <a:t>We work to keep everyone safe while treating every child with dignity and respect.</a:t>
            </a:r>
          </a:p>
          <a:p>
            <a:r>
              <a:rPr lang="en-US" dirty="0"/>
              <a:t>Physical intervention is always a last resort and is only used when it is necessary, reasonable and proportionate."</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19</a:t>
            </a:fld>
            <a:endParaRPr lang="en-US"/>
          </a:p>
        </p:txBody>
      </p:sp>
    </p:spTree>
    <p:extLst>
      <p:ext uri="{BB962C8B-B14F-4D97-AF65-F5344CB8AC3E}">
        <p14:creationId xmlns:p14="http://schemas.microsoft.com/office/powerpoint/2010/main" val="4091949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today's presentation we'll look at what PRICE stands for, our philosophy around </a:t>
            </a:r>
            <a:r>
              <a:rPr lang="en-US" dirty="0" err="1"/>
              <a:t>behaviour</a:t>
            </a:r>
            <a:r>
              <a:rPr lang="en-US" dirty="0"/>
              <a:t>, how we work to prevent incidents before they happen, what positive handling means, when physical intervention may sometimes become necessary, and finally how we work in partnership with parents throughout this process."</a:t>
            </a:r>
          </a:p>
        </p:txBody>
      </p:sp>
      <p:sp>
        <p:nvSpPr>
          <p:cNvPr id="4" name="Slide Number Placeholder 3"/>
          <p:cNvSpPr>
            <a:spLocks noGrp="1"/>
          </p:cNvSpPr>
          <p:nvPr>
            <p:ph type="sldNum" sz="quarter" idx="5"/>
          </p:nvPr>
        </p:nvSpPr>
        <p:spPr/>
        <p:txBody>
          <a:bodyPr/>
          <a:lstStyle/>
          <a:p>
            <a:fld id="{38EFF46E-6B43-41F9-9272-B566D03A251C}" type="slidenum">
              <a:rPr lang="en-US" smtClean="0"/>
              <a:t>2</a:t>
            </a:fld>
            <a:endParaRPr lang="en-US"/>
          </a:p>
        </p:txBody>
      </p:sp>
    </p:spTree>
    <p:extLst>
      <p:ext uri="{BB962C8B-B14F-4D97-AF65-F5344CB8AC3E}">
        <p14:creationId xmlns:p14="http://schemas.microsoft.com/office/powerpoint/2010/main" val="1278213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very much for taking the time to listen today.</a:t>
            </a:r>
          </a:p>
          <a:p>
            <a:r>
              <a:rPr lang="en-US" dirty="0"/>
              <a:t>I hope this presentation has given you a clear understanding of the PRICE Framework and how we support children safely and compassionately at Serenity School.</a:t>
            </a:r>
          </a:p>
          <a:p>
            <a:r>
              <a:rPr lang="en-US" dirty="0"/>
              <a:t>If you have any questions or would like to get in touch, please feel free to contact me using the email address shown on the screen.</a:t>
            </a:r>
          </a:p>
          <a:p>
            <a:r>
              <a:rPr lang="en-US" dirty="0"/>
              <a:t>Thank you."</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20</a:t>
            </a:fld>
            <a:endParaRPr lang="en-US"/>
          </a:p>
        </p:txBody>
      </p:sp>
    </p:spTree>
    <p:extLst>
      <p:ext uri="{BB962C8B-B14F-4D97-AF65-F5344CB8AC3E}">
        <p14:creationId xmlns:p14="http://schemas.microsoft.com/office/powerpoint/2010/main" val="412029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"PRICE stands for </a:t>
            </a:r>
            <a:r>
              <a:rPr lang="en-US" i="1" dirty="0"/>
              <a:t>Protecting Rights In a Caring Environment.</a:t>
            </a:r>
            <a:endParaRPr lang="en-US" dirty="0"/>
          </a:p>
          <a:p>
            <a:r>
              <a:rPr lang="en-US" dirty="0"/>
              <a:t>It's a nationally </a:t>
            </a:r>
            <a:r>
              <a:rPr lang="en-US" dirty="0" err="1"/>
              <a:t>recognised</a:t>
            </a:r>
            <a:r>
              <a:rPr lang="en-US" dirty="0"/>
              <a:t> approach that places the child's rights, dignity and wellbeing at the </a:t>
            </a:r>
            <a:r>
              <a:rPr lang="en-US" dirty="0" err="1"/>
              <a:t>centre</a:t>
            </a:r>
            <a:r>
              <a:rPr lang="en-US" dirty="0"/>
              <a:t> of everything we do.</a:t>
            </a:r>
          </a:p>
          <a:p>
            <a:r>
              <a:rPr lang="en-US" dirty="0"/>
              <a:t>Our focus is always on preventing situations from escalating, helping children regulate their emotions, and creating safe environments where everyone can learn.</a:t>
            </a:r>
          </a:p>
          <a:p>
            <a:r>
              <a:rPr lang="en-US" dirty="0"/>
              <a:t>Physical intervention is never our starting point. Prevention and de-escalation are always our priorities."</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3</a:t>
            </a:fld>
            <a:endParaRPr lang="en-US"/>
          </a:p>
        </p:txBody>
      </p:sp>
    </p:spTree>
    <p:extLst>
      <p:ext uri="{BB962C8B-B14F-4D97-AF65-F5344CB8AC3E}">
        <p14:creationId xmlns:p14="http://schemas.microsoft.com/office/powerpoint/2010/main" val="967392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Serenity School we believe that </a:t>
            </a:r>
            <a:r>
              <a:rPr lang="en-US" dirty="0" err="1"/>
              <a:t>behaviour</a:t>
            </a:r>
            <a:r>
              <a:rPr lang="en-US" dirty="0"/>
              <a:t> is a form of communication.</a:t>
            </a:r>
          </a:p>
          <a:p>
            <a:r>
              <a:rPr lang="en-US" dirty="0"/>
              <a:t>Children often communicate through their </a:t>
            </a:r>
            <a:r>
              <a:rPr lang="en-US" dirty="0" err="1"/>
              <a:t>behaviour</a:t>
            </a:r>
            <a:r>
              <a:rPr lang="en-US" dirty="0"/>
              <a:t> when they are anxious, overwhelmed, frustrated or unable to express what they need.</a:t>
            </a:r>
          </a:p>
          <a:p>
            <a:r>
              <a:rPr lang="en-US" dirty="0"/>
              <a:t>Our role is to understand the underlying reasons for a child's </a:t>
            </a:r>
            <a:r>
              <a:rPr lang="en-US" dirty="0" err="1"/>
              <a:t>behaviour</a:t>
            </a:r>
            <a:r>
              <a:rPr lang="en-US" dirty="0"/>
              <a:t> so that we can provide the right support, helping them to feel safe, regulated and ready to learn."</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4</a:t>
            </a:fld>
            <a:endParaRPr lang="en-US"/>
          </a:p>
        </p:txBody>
      </p:sp>
    </p:spTree>
    <p:extLst>
      <p:ext uri="{BB962C8B-B14F-4D97-AF65-F5344CB8AC3E}">
        <p14:creationId xmlns:p14="http://schemas.microsoft.com/office/powerpoint/2010/main" val="1759883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approach always begins with the least restrictive option.</a:t>
            </a:r>
          </a:p>
          <a:p>
            <a:r>
              <a:rPr lang="en-US" dirty="0"/>
              <a:t>We invest time in building positive relationships because strong relationships reduce anxiety and increase trust.</a:t>
            </a:r>
          </a:p>
          <a:p>
            <a:r>
              <a:rPr lang="en-US" dirty="0"/>
              <a:t>By supporting emotional regulation and </a:t>
            </a:r>
            <a:r>
              <a:rPr lang="en-US" dirty="0" err="1"/>
              <a:t>recognising</a:t>
            </a:r>
            <a:r>
              <a:rPr lang="en-US" dirty="0"/>
              <a:t> early signs of distress, we can often prevent situations from becoming more challenging.</a:t>
            </a:r>
          </a:p>
          <a:p>
            <a:r>
              <a:rPr lang="en-US" dirty="0"/>
              <a:t>Everything we do is </a:t>
            </a:r>
            <a:r>
              <a:rPr lang="en-US" dirty="0" err="1"/>
              <a:t>centred</a:t>
            </a:r>
            <a:r>
              <a:rPr lang="en-US" dirty="0"/>
              <a:t> around keeping everyone safe while respecting the child's dignity."</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5</a:t>
            </a:fld>
            <a:endParaRPr lang="en-US"/>
          </a:p>
        </p:txBody>
      </p:sp>
    </p:spTree>
    <p:extLst>
      <p:ext uri="{BB962C8B-B14F-4D97-AF65-F5344CB8AC3E}">
        <p14:creationId xmlns:p14="http://schemas.microsoft.com/office/powerpoint/2010/main" val="3219098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situations are successfully resolved without any physical intervention.</a:t>
            </a:r>
          </a:p>
          <a:p>
            <a:r>
              <a:rPr lang="en-US" dirty="0"/>
              <a:t>Staff use a wide range of strategies such as calm communication, giving pupils time to process information, offering choices, redirecting attention, reducing demands, adjusting the environment, and providing sensory or regulation breaks.</a:t>
            </a:r>
          </a:p>
          <a:p>
            <a:r>
              <a:rPr lang="en-US" dirty="0"/>
              <a:t>These are all examples of de-escalation techniques that help children regain control in a safe and supportive way."</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6</a:t>
            </a:fld>
            <a:endParaRPr lang="en-US"/>
          </a:p>
        </p:txBody>
      </p:sp>
    </p:spTree>
    <p:extLst>
      <p:ext uri="{BB962C8B-B14F-4D97-AF65-F5344CB8AC3E}">
        <p14:creationId xmlns:p14="http://schemas.microsoft.com/office/powerpoint/2010/main" val="3748444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child is different, so the strategies we use are tailored to the individual.</a:t>
            </a:r>
          </a:p>
          <a:p>
            <a:r>
              <a:rPr lang="en-US" dirty="0"/>
              <a:t>This might include speaking calmly, giving personal space, actively listening, removing unnecessary triggers, reducing the number of people around the child, offering reassurance, or allowing time for them to regulate.</a:t>
            </a:r>
          </a:p>
          <a:p>
            <a:r>
              <a:rPr lang="en-US" dirty="0"/>
              <a:t>In the vast majority of situations, these approaches successfully prevent further escalation."</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7</a:t>
            </a:fld>
            <a:endParaRPr lang="en-US"/>
          </a:p>
        </p:txBody>
      </p:sp>
    </p:spTree>
    <p:extLst>
      <p:ext uri="{BB962C8B-B14F-4D97-AF65-F5344CB8AC3E}">
        <p14:creationId xmlns:p14="http://schemas.microsoft.com/office/powerpoint/2010/main" val="2719555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student at Serenity has an Individual Pupil </a:t>
            </a:r>
            <a:r>
              <a:rPr lang="en-US" dirty="0" err="1"/>
              <a:t>Behaviour</a:t>
            </a:r>
            <a:r>
              <a:rPr lang="en-US" dirty="0"/>
              <a:t> Support Plan, often referred to as a PBSP.</a:t>
            </a:r>
          </a:p>
          <a:p>
            <a:r>
              <a:rPr lang="en-US" dirty="0"/>
              <a:t>These plans are developed using information from Education, Health and Care Plans, professional reports, parent and carer input, and staff observations.</a:t>
            </a:r>
          </a:p>
          <a:p>
            <a:r>
              <a:rPr lang="en-US" dirty="0"/>
              <a:t>Importantly, they are living documents that are reviewed regularly as each child's needs develop."</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8</a:t>
            </a:fld>
            <a:endParaRPr lang="en-US"/>
          </a:p>
        </p:txBody>
      </p:sp>
    </p:spTree>
    <p:extLst>
      <p:ext uri="{BB962C8B-B14F-4D97-AF65-F5344CB8AC3E}">
        <p14:creationId xmlns:p14="http://schemas.microsoft.com/office/powerpoint/2010/main" val="2387739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a:t>
            </a:r>
            <a:r>
              <a:rPr lang="en-US" dirty="0" err="1"/>
              <a:t>Behaviour</a:t>
            </a:r>
            <a:r>
              <a:rPr lang="en-US" dirty="0"/>
              <a:t> Support Plan provides staff with detailed guidance about the individual child.</a:t>
            </a:r>
          </a:p>
          <a:p>
            <a:r>
              <a:rPr lang="en-US" dirty="0"/>
              <a:t>It highlights their strengths and interests, identifies known triggers, early warning signs of anxiety, preferred communication styles, successful de-escalation strategies, and any agreed support approaches.</a:t>
            </a:r>
          </a:p>
          <a:p>
            <a:r>
              <a:rPr lang="en-US" dirty="0"/>
              <a:t>Where appropriate, it may also include agreed positive handling strategies and guidance for supporting the child after an incident."</a:t>
            </a:r>
          </a:p>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9</a:t>
            </a:fld>
            <a:endParaRPr lang="en-US"/>
          </a:p>
        </p:txBody>
      </p:sp>
    </p:spTree>
    <p:extLst>
      <p:ext uri="{BB962C8B-B14F-4D97-AF65-F5344CB8AC3E}">
        <p14:creationId xmlns:p14="http://schemas.microsoft.com/office/powerpoint/2010/main" val="31856967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8" name="Picture 7" descr="A close up of a colorful background&#10;&#10;AI-generated content may be incorrect.">
            <a:extLst>
              <a:ext uri="{FF2B5EF4-FFF2-40B4-BE49-F238E27FC236}">
                <a16:creationId xmlns:a16="http://schemas.microsoft.com/office/drawing/2014/main" id="{C9D2B7C3-93C4-3719-D2A9-FBE9AFC2A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4"/>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2054227"/>
            <a:ext cx="8229600" cy="4727574"/>
          </a:xfrm>
          <a:prstGeom prst="rect">
            <a:avLst/>
          </a:prstGeom>
        </p:spPr>
        <p:txBody>
          <a:bodyPr vert="horz" lIns="91440" tIns="45720" rIns="91440" bIns="45720" rtlCol="0" anchor="b">
            <a:normAutofit/>
          </a:bodyPr>
          <a:lstStyle>
            <a:lvl1pPr>
              <a:defRPr lang="en-US" sz="9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200" y="457200"/>
            <a:ext cx="3424518" cy="1139825"/>
          </a:xfrm>
        </p:spPr>
        <p:txBody>
          <a:bodyPr vert="horz" lIns="91440" tIns="45720" rIns="91440" bIns="45720" rtlCol="0" anchor="b">
            <a:normAutofit/>
          </a:bodyPr>
          <a:lstStyle>
            <a:lvl1pPr marL="0" indent="0">
              <a:lnSpc>
                <a:spcPct val="100000"/>
              </a:lnSpc>
              <a:spcBef>
                <a:spcPts val="0"/>
              </a:spcBef>
              <a:buNone/>
              <a:defRPr lang="en-US" sz="20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0" y="76200"/>
            <a:ext cx="1295400" cy="381000"/>
          </a:xfrm>
        </p:spPr>
        <p:txBody>
          <a:bodyPr/>
          <a:lstStyle/>
          <a:p>
            <a:fld id="{B3CFBE15-E4BE-4B42-AEEE-ED6C6B9CFCE2}" type="datetime1">
              <a:rPr lang="en-US" smtClean="0"/>
              <a:t>7/20/2026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1578857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515063-D727-8995-60D3-02623A7C2A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57199" y="457200"/>
            <a:ext cx="9982201" cy="6172200"/>
          </a:xfrm>
          <a:prstGeom prst="rect">
            <a:avLst/>
          </a:prstGeom>
        </p:spPr>
        <p:txBody>
          <a:bodyPr vert="horz" lIns="91440" tIns="45720" rIns="91440" bIns="45720" rtlCol="0" anchor="b">
            <a:normAutofit/>
          </a:bodyPr>
          <a:lstStyle>
            <a:lvl1pPr>
              <a:defRPr lang="en-US" sz="6000" dirty="0"/>
            </a:lvl1pPr>
          </a:lstStyle>
          <a:p>
            <a:pPr lvl="0"/>
            <a:r>
              <a:rPr lang="en-US"/>
              <a:t>Section Header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1" y="76201"/>
            <a:ext cx="914400" cy="381000"/>
          </a:xfrm>
        </p:spPr>
        <p:txBody>
          <a:bodyPr/>
          <a:lstStyle/>
          <a:p>
            <a:fld id="{FF6B260B-9C30-8041-A127-55431CED219C}" type="datetime1">
              <a:rPr lang="en-US" smtClean="0"/>
              <a:t>7/20/2026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096000" y="76201"/>
            <a:ext cx="6019800"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53800" y="6400800"/>
            <a:ext cx="7620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6393427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E223EA-E781-514C-FE24-98349C5AF9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custGeom>
            <a:avLst/>
            <a:gdLst>
              <a:gd name="csX0" fmla="*/ 0 w 6386732"/>
              <a:gd name="csY0" fmla="*/ 0 h 6858000"/>
              <a:gd name="csX1" fmla="*/ 6386732 w 6386732"/>
              <a:gd name="csY1" fmla="*/ 0 h 6858000"/>
              <a:gd name="csX2" fmla="*/ 6386732 w 6386732"/>
              <a:gd name="csY2" fmla="*/ 6858000 h 6858000"/>
              <a:gd name="csX3" fmla="*/ 0 w 6386732"/>
              <a:gd name="csY3" fmla="*/ 6858000 h 6858000"/>
            </a:gdLst>
            <a:ahLst/>
            <a:cxnLst>
              <a:cxn ang="0">
                <a:pos x="csX0" y="csY0"/>
              </a:cxn>
              <a:cxn ang="0">
                <a:pos x="csX1" y="csY1"/>
              </a:cxn>
              <a:cxn ang="0">
                <a:pos x="csX2" y="csY2"/>
              </a:cxn>
              <a:cxn ang="0">
                <a:pos x="csX3" y="csY3"/>
              </a:cxn>
            </a:cxnLst>
            <a:rect l="l" t="t" r="r" b="b"/>
            <a:pathLst>
              <a:path w="6386732" h="6858000">
                <a:moveTo>
                  <a:pt x="0" y="0"/>
                </a:moveTo>
                <a:lnTo>
                  <a:pt x="6386732" y="0"/>
                </a:lnTo>
                <a:lnTo>
                  <a:pt x="6386732" y="6858000"/>
                </a:lnTo>
                <a:lnTo>
                  <a:pt x="0" y="6858000"/>
                </a:lnTo>
                <a:close/>
              </a:path>
            </a:pathLst>
          </a:cu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934200" y="457200"/>
            <a:ext cx="4800600" cy="2540756"/>
          </a:xfrm>
          <a:prstGeom prst="rect">
            <a:avLst/>
          </a:prstGeom>
        </p:spPr>
        <p:txBody>
          <a:bodyPr anchor="b">
            <a:normAutofit/>
          </a:bodyPr>
          <a:lstStyle>
            <a:lvl1pPr>
              <a:defRPr sz="60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F63FFE14-963B-F240-A047-D4733954729E}" type="datetime1">
              <a:rPr lang="en-US" smtClean="0"/>
              <a:t>7/20/2026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934200" y="3455158"/>
            <a:ext cx="4800600" cy="2945641"/>
          </a:xfrm>
        </p:spPr>
        <p:txBody>
          <a:bodyPr>
            <a:normAutofit/>
          </a:bodyPr>
          <a:lstStyle>
            <a:lvl1pPr marL="457200" indent="-457200">
              <a:spcBef>
                <a:spcPts val="0"/>
              </a:spcBef>
              <a:buFont typeface="+mj-lt"/>
              <a:buAutoNum type="arabicPeriod"/>
              <a:defRPr sz="2000">
                <a:solidFill>
                  <a:schemeClr val="tx1"/>
                </a:solidFill>
              </a:defRPr>
            </a:lvl1pPr>
            <a:lvl2pPr marL="685800" indent="-457200">
              <a:spcBef>
                <a:spcPts val="0"/>
              </a:spcBef>
              <a:buFont typeface="+mj-lt"/>
              <a:buAutoNum type="arabicPeriod"/>
              <a:defRPr sz="2000">
                <a:solidFill>
                  <a:schemeClr val="tx1"/>
                </a:solidFill>
              </a:defRPr>
            </a:lvl2pPr>
            <a:lvl3pPr marL="800100" indent="-342900">
              <a:spcBef>
                <a:spcPts val="0"/>
              </a:spcBef>
              <a:buFont typeface="+mj-lt"/>
              <a:buAutoNum type="arabicPeriod"/>
              <a:defRPr sz="2000">
                <a:solidFill>
                  <a:schemeClr val="tx1"/>
                </a:solidFill>
              </a:defRPr>
            </a:lvl3pPr>
            <a:lvl4pPr marL="1028700" indent="-342900">
              <a:spcBef>
                <a:spcPts val="0"/>
              </a:spcBef>
              <a:buFont typeface="+mj-lt"/>
              <a:buAutoNum type="arabicPeriod"/>
              <a:defRPr sz="2000">
                <a:solidFill>
                  <a:schemeClr val="tx1"/>
                </a:solidFill>
              </a:defRPr>
            </a:lvl4pPr>
            <a:lvl5pPr marL="1257300" indent="-342900">
              <a:spcBef>
                <a:spcPts val="0"/>
              </a:spcBef>
              <a:buFont typeface="+mj-lt"/>
              <a:buAutoNum type="arabicPeriod"/>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795338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6842E55-F2D0-924E-CEFB-721E6B52AA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57200" y="457200"/>
            <a:ext cx="8718468" cy="2540756"/>
          </a:xfrm>
          <a:prstGeom prst="rect">
            <a:avLst/>
          </a:prstGeom>
        </p:spPr>
        <p:txBody>
          <a:bodyPr anchor="b">
            <a:normAutofit/>
          </a:bodyPr>
          <a:lstStyle>
            <a:lvl1pPr>
              <a:defRPr sz="60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AEC70E42-D83C-0945-8790-6453F9081E20}" type="datetime1">
              <a:rPr lang="en-US" smtClean="0"/>
              <a:t>7/20/2026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57200" y="3455158"/>
            <a:ext cx="8718468" cy="2945641"/>
          </a:xfrm>
        </p:spPr>
        <p:txBody>
          <a:bodyPr>
            <a:normAutofit/>
          </a:bodyPr>
          <a:lstStyle>
            <a:lvl1pPr marL="457200" indent="-457200">
              <a:spcBef>
                <a:spcPts val="0"/>
              </a:spcBef>
              <a:buFont typeface="+mj-lt"/>
              <a:buAutoNum type="arabicPeriod"/>
              <a:defRPr sz="2000">
                <a:solidFill>
                  <a:schemeClr val="tx1"/>
                </a:solidFill>
              </a:defRPr>
            </a:lvl1pPr>
            <a:lvl2pPr marL="685800" indent="-457200">
              <a:spcBef>
                <a:spcPts val="0"/>
              </a:spcBef>
              <a:buFont typeface="+mj-lt"/>
              <a:buAutoNum type="arabicPeriod"/>
              <a:defRPr sz="2000">
                <a:solidFill>
                  <a:schemeClr val="tx1"/>
                </a:solidFill>
              </a:defRPr>
            </a:lvl2pPr>
            <a:lvl3pPr marL="800100" indent="-342900">
              <a:spcBef>
                <a:spcPts val="0"/>
              </a:spcBef>
              <a:buFont typeface="+mj-lt"/>
              <a:buAutoNum type="arabicPeriod"/>
              <a:defRPr sz="2000">
                <a:solidFill>
                  <a:schemeClr val="tx1"/>
                </a:solidFill>
              </a:defRPr>
            </a:lvl3pPr>
            <a:lvl4pPr marL="1028700" indent="-342900">
              <a:spcBef>
                <a:spcPts val="0"/>
              </a:spcBef>
              <a:buFont typeface="+mj-lt"/>
              <a:buAutoNum type="arabicPeriod"/>
              <a:defRPr sz="2000">
                <a:solidFill>
                  <a:schemeClr val="tx1"/>
                </a:solidFill>
              </a:defRPr>
            </a:lvl4pPr>
            <a:lvl5pPr marL="1257300" indent="-342900">
              <a:spcBef>
                <a:spcPts val="0"/>
              </a:spcBef>
              <a:buFont typeface="+mj-lt"/>
              <a:buAutoNum type="arabicPeriod"/>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952454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with Picture ">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EFDED5-938A-286B-8D7B-122F48C83F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custGeom>
            <a:avLst/>
            <a:gdLst>
              <a:gd name="csX0" fmla="*/ 0 w 12192000"/>
              <a:gd name="csY0" fmla="*/ 0 h 6858000"/>
              <a:gd name="csX1" fmla="*/ 12192000 w 12192000"/>
              <a:gd name="csY1" fmla="*/ 0 h 6858000"/>
              <a:gd name="csX2" fmla="*/ 12192000 w 12192000"/>
              <a:gd name="csY2" fmla="*/ 457200 h 6858000"/>
              <a:gd name="csX3" fmla="*/ 5715000 w 12192000"/>
              <a:gd name="csY3" fmla="*/ 457200 h 6858000"/>
              <a:gd name="csX4" fmla="*/ 5715000 w 12192000"/>
              <a:gd name="csY4" fmla="*/ 6400800 h 6858000"/>
              <a:gd name="csX5" fmla="*/ 12192000 w 12192000"/>
              <a:gd name="csY5" fmla="*/ 6400800 h 6858000"/>
              <a:gd name="csX6" fmla="*/ 12192000 w 12192000"/>
              <a:gd name="csY6" fmla="*/ 6858000 h 6858000"/>
              <a:gd name="csX7" fmla="*/ 0 w 12192000"/>
              <a:gd name="csY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58000">
                <a:moveTo>
                  <a:pt x="0" y="0"/>
                </a:moveTo>
                <a:lnTo>
                  <a:pt x="12192000" y="0"/>
                </a:lnTo>
                <a:lnTo>
                  <a:pt x="12192000" y="457200"/>
                </a:lnTo>
                <a:lnTo>
                  <a:pt x="5715000" y="457200"/>
                </a:lnTo>
                <a:lnTo>
                  <a:pt x="5715000" y="6400800"/>
                </a:lnTo>
                <a:lnTo>
                  <a:pt x="12192000" y="6400800"/>
                </a:lnTo>
                <a:lnTo>
                  <a:pt x="12192000" y="6858000"/>
                </a:lnTo>
                <a:lnTo>
                  <a:pt x="0" y="6858000"/>
                </a:lnTo>
                <a:close/>
              </a:path>
            </a:pathLst>
          </a:cu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57200" y="457200"/>
            <a:ext cx="4800600" cy="2540758"/>
          </a:xfrm>
          <a:prstGeom prst="rect">
            <a:avLst/>
          </a:prstGeom>
        </p:spPr>
        <p:txBody>
          <a:bodyPr anchor="t">
            <a:normAutofit/>
          </a:bodyPr>
          <a:lstStyle>
            <a:lvl1pPr>
              <a:defRPr sz="60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BC14B53C-24D5-7E4A-A014-94F398D5C635}" type="datetime1">
              <a:rPr lang="en-US" smtClean="0"/>
              <a:t>7/20/2026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57200" y="3455158"/>
            <a:ext cx="4800601" cy="2945642"/>
          </a:xfrm>
        </p:spPr>
        <p:txBody>
          <a:bodyPr>
            <a:normAutofit/>
          </a:bodyPr>
          <a:lstStyle>
            <a:lvl1pPr marL="457200" indent="-457200">
              <a:spcBef>
                <a:spcPts val="0"/>
              </a:spcBef>
              <a:buFont typeface="+mj-lt"/>
              <a:buAutoNum type="arabicPeriod"/>
              <a:defRPr sz="2000">
                <a:solidFill>
                  <a:schemeClr val="tx1"/>
                </a:solidFill>
              </a:defRPr>
            </a:lvl1pPr>
            <a:lvl2pPr marL="685800" indent="-457200">
              <a:spcBef>
                <a:spcPts val="0"/>
              </a:spcBef>
              <a:buFont typeface="+mj-lt"/>
              <a:buAutoNum type="arabicPeriod"/>
              <a:defRPr sz="2000">
                <a:solidFill>
                  <a:schemeClr val="tx1"/>
                </a:solidFill>
              </a:defRPr>
            </a:lvl2pPr>
            <a:lvl3pPr marL="800100" indent="-342900">
              <a:spcBef>
                <a:spcPts val="0"/>
              </a:spcBef>
              <a:buFont typeface="+mj-lt"/>
              <a:buAutoNum type="arabicPeriod"/>
              <a:defRPr sz="2000">
                <a:solidFill>
                  <a:schemeClr val="tx1"/>
                </a:solidFill>
              </a:defRPr>
            </a:lvl3pPr>
            <a:lvl4pPr marL="1028700" indent="-342900">
              <a:spcBef>
                <a:spcPts val="0"/>
              </a:spcBef>
              <a:buFont typeface="+mj-lt"/>
              <a:buAutoNum type="arabicPeriod"/>
              <a:defRPr sz="2000">
                <a:solidFill>
                  <a:schemeClr val="tx1"/>
                </a:solidFill>
              </a:defRPr>
            </a:lvl4pPr>
            <a:lvl5pPr marL="1257300" indent="-342900">
              <a:spcBef>
                <a:spcPts val="0"/>
              </a:spcBef>
              <a:buFont typeface="+mj-lt"/>
              <a:buAutoNum type="arabicPeriod"/>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9">
            <a:extLst>
              <a:ext uri="{FF2B5EF4-FFF2-40B4-BE49-F238E27FC236}">
                <a16:creationId xmlns:a16="http://schemas.microsoft.com/office/drawing/2014/main" id="{CF711452-E8CD-4198-878F-62016D1DDAAE}"/>
              </a:ext>
            </a:extLst>
          </p:cNvPr>
          <p:cNvSpPr>
            <a:spLocks noGrp="1"/>
          </p:cNvSpPr>
          <p:nvPr>
            <p:ph type="pic" sz="quarter" idx="14" hasCustomPrompt="1"/>
          </p:nvPr>
        </p:nvSpPr>
        <p:spPr>
          <a:xfrm>
            <a:off x="5715000" y="457200"/>
            <a:ext cx="6480048" cy="5943600"/>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lvl1pPr>
              <a:defRPr/>
            </a:lvl1pPr>
          </a:lstStyle>
          <a:p>
            <a:r>
              <a:rPr lang="en-US" dirty="0"/>
              <a:t>   </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40891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04AEF0-FD49-9901-2650-A660E32BBD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H="1" flipV="1">
            <a:off x="5649" y="3174"/>
            <a:ext cx="12186352" cy="6854823"/>
          </a:xfrm>
          <a:prstGeom prst="rect">
            <a:avLst/>
          </a:prstGeom>
        </p:spPr>
      </p:pic>
      <p:sp>
        <p:nvSpPr>
          <p:cNvPr id="9" name="Title 8">
            <a:extLst>
              <a:ext uri="{FF2B5EF4-FFF2-40B4-BE49-F238E27FC236}">
                <a16:creationId xmlns:a16="http://schemas.microsoft.com/office/drawing/2014/main" id="{1559CC2E-67E0-CD45-1923-3D29474D2A5B}"/>
              </a:ext>
            </a:extLst>
          </p:cNvPr>
          <p:cNvSpPr>
            <a:spLocks noGrp="1"/>
          </p:cNvSpPr>
          <p:nvPr>
            <p:ph type="title"/>
          </p:nvPr>
        </p:nvSpPr>
        <p:spPr>
          <a:xfrm>
            <a:off x="6934200" y="510298"/>
            <a:ext cx="4800600" cy="3381766"/>
          </a:xfrm>
        </p:spPr>
        <p:txBody>
          <a:bodyPr anchor="b"/>
          <a:lstStyle/>
          <a:p>
            <a:r>
              <a:rPr lang="en-US" dirty="0"/>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123D06D-70B8-D14B-A67C-9271374366C3}"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11" name="Content Placeholder 11">
            <a:extLst>
              <a:ext uri="{FF2B5EF4-FFF2-40B4-BE49-F238E27FC236}">
                <a16:creationId xmlns:a16="http://schemas.microsoft.com/office/drawing/2014/main" id="{7EBA0937-B41B-914E-2AAC-46E2E3534AD2}"/>
              </a:ext>
            </a:extLst>
          </p:cNvPr>
          <p:cNvSpPr>
            <a:spLocks noGrp="1"/>
          </p:cNvSpPr>
          <p:nvPr>
            <p:ph sz="quarter" idx="15"/>
          </p:nvPr>
        </p:nvSpPr>
        <p:spPr>
          <a:xfrm>
            <a:off x="6934200" y="4343400"/>
            <a:ext cx="48006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37540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C589F9-B5E9-4B33-8105-9AC2FFA5989C}"/>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8" name="Title 7">
            <a:extLst>
              <a:ext uri="{FF2B5EF4-FFF2-40B4-BE49-F238E27FC236}">
                <a16:creationId xmlns:a16="http://schemas.microsoft.com/office/drawing/2014/main" id="{CB78262B-02D6-47C9-67D0-07D0F3357461}"/>
              </a:ext>
            </a:extLst>
          </p:cNvPr>
          <p:cNvSpPr>
            <a:spLocks noGrp="1"/>
          </p:cNvSpPr>
          <p:nvPr>
            <p:ph type="title"/>
          </p:nvPr>
        </p:nvSpPr>
        <p:spPr>
          <a:xfrm>
            <a:off x="457200" y="908537"/>
            <a:ext cx="4800600" cy="2983527"/>
          </a:xfrm>
        </p:spPr>
        <p:txBody>
          <a:bodyPr anchor="b"/>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5AE1D74-C13D-F14A-9B9E-EB7933559C88}"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12" name="Content Placeholder 11">
            <a:extLst>
              <a:ext uri="{FF2B5EF4-FFF2-40B4-BE49-F238E27FC236}">
                <a16:creationId xmlns:a16="http://schemas.microsoft.com/office/drawing/2014/main" id="{2DBB5A5D-0276-D53B-63DA-FE8A52528AC6}"/>
              </a:ext>
            </a:extLst>
          </p:cNvPr>
          <p:cNvSpPr>
            <a:spLocks noGrp="1"/>
          </p:cNvSpPr>
          <p:nvPr>
            <p:ph sz="quarter" idx="15"/>
          </p:nvPr>
        </p:nvSpPr>
        <p:spPr>
          <a:xfrm>
            <a:off x="457200" y="4343400"/>
            <a:ext cx="48006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052501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84CEF6-557E-9804-CC9A-89809A5FF7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V="1">
            <a:off x="5649" y="3174"/>
            <a:ext cx="12186352" cy="6854823"/>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1600200"/>
            <a:ext cx="3657600" cy="3657600"/>
          </a:xfrm>
          <a:prstGeom prst="rect">
            <a:avLst/>
          </a:prstGeom>
        </p:spPr>
        <p:txBody>
          <a:bodyPr anchor="ct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447800" cy="381000"/>
          </a:xfrm>
        </p:spPr>
        <p:txBody>
          <a:bodyPr/>
          <a:lstStyle/>
          <a:p>
            <a:fld id="{04FB7707-CCB1-0246-9925-E5DB223369A7}"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9" name="Content Placeholder 7">
            <a:extLst>
              <a:ext uri="{FF2B5EF4-FFF2-40B4-BE49-F238E27FC236}">
                <a16:creationId xmlns:a16="http://schemas.microsoft.com/office/drawing/2014/main" id="{847EA967-03AF-58FD-4A3C-C4F2DD0449F3}"/>
              </a:ext>
            </a:extLst>
          </p:cNvPr>
          <p:cNvSpPr>
            <a:spLocks noGrp="1"/>
          </p:cNvSpPr>
          <p:nvPr>
            <p:ph sz="quarter" idx="14"/>
          </p:nvPr>
        </p:nvSpPr>
        <p:spPr>
          <a:xfrm>
            <a:off x="5105400" y="1600200"/>
            <a:ext cx="5565663" cy="3657600"/>
          </a:xfrm>
        </p:spPr>
        <p:txBody>
          <a:bodyPr anchor="ctr"/>
          <a:lstStyle>
            <a:lvl1pPr>
              <a:lnSpc>
                <a:spcPct val="100000"/>
              </a:lnSpc>
              <a:spcBef>
                <a:spcPts val="0"/>
              </a:spcBef>
              <a:spcAft>
                <a:spcPts val="600"/>
              </a:spcAft>
              <a:defRPr b="0"/>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269076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0BAAE26-8B0A-A488-121D-8BF5642E9046}"/>
              </a:ext>
            </a:extLst>
          </p:cNvPr>
          <p:cNvSpPr>
            <a:spLocks noGrp="1"/>
          </p:cNvSpPr>
          <p:nvPr>
            <p:ph type="title"/>
          </p:nvPr>
        </p:nvSpPr>
        <p:spPr>
          <a:xfrm>
            <a:off x="457200" y="1386993"/>
            <a:ext cx="3657600" cy="4083579"/>
          </a:xfrm>
          <a:prstGeom prst="rect">
            <a:avLst/>
          </a:prstGeom>
        </p:spPr>
        <p:txBody>
          <a:bodyPr anchor="ct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447800" cy="381000"/>
          </a:xfrm>
        </p:spPr>
        <p:txBody>
          <a:bodyPr/>
          <a:lstStyle/>
          <a:p>
            <a:fld id="{AE76B46A-8201-CC4A-8088-50255B4B9D0D}"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05400" y="1386993"/>
            <a:ext cx="6629400" cy="4083579"/>
          </a:xfrm>
        </p:spPr>
        <p:txBody>
          <a:bodyPr anchor="ctr"/>
          <a:lstStyle>
            <a:lvl1pPr>
              <a:lnSpc>
                <a:spcPct val="100000"/>
              </a:lnSpc>
              <a:spcBef>
                <a:spcPts val="0"/>
              </a:spcBef>
              <a:spcAft>
                <a:spcPts val="600"/>
              </a:spcAft>
              <a:defRPr b="0"/>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148196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960BFB7-1A46-3D6C-10AE-175CE77B8EBC}"/>
              </a:ext>
            </a:extLst>
          </p:cNvPr>
          <p:cNvSpPr>
            <a:spLocks noGrp="1"/>
          </p:cNvSpPr>
          <p:nvPr>
            <p:ph type="title"/>
          </p:nvPr>
        </p:nvSpPr>
        <p:spPr>
          <a:xfrm>
            <a:off x="457200" y="1386993"/>
            <a:ext cx="3657600" cy="4083579"/>
          </a:xfrm>
          <a:prstGeom prst="rect">
            <a:avLst/>
          </a:prstGeom>
        </p:spPr>
        <p:txBody>
          <a:bodyPr anchor="ct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447800" cy="381000"/>
          </a:xfrm>
        </p:spPr>
        <p:txBody>
          <a:bodyPr/>
          <a:lstStyle/>
          <a:p>
            <a:fld id="{0F2D9860-67F8-974D-8794-2C5A1B3DA504}"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105400" y="1050111"/>
            <a:ext cx="6629400" cy="4940661"/>
          </a:xfrm>
        </p:spPr>
        <p:txBody>
          <a:bodyPr anchor="ct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8915351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DB91743-0D30-2350-EB44-06EFA20D93F8}"/>
              </a:ext>
            </a:extLst>
          </p:cNvPr>
          <p:cNvSpPr>
            <a:spLocks noGrp="1"/>
          </p:cNvSpPr>
          <p:nvPr>
            <p:ph type="title"/>
          </p:nvPr>
        </p:nvSpPr>
        <p:spPr>
          <a:xfrm>
            <a:off x="457200" y="1386993"/>
            <a:ext cx="3657600" cy="4083579"/>
          </a:xfrm>
          <a:prstGeom prst="rect">
            <a:avLst/>
          </a:prstGeom>
        </p:spPr>
        <p:txBody>
          <a:bodyPr anchor="ct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447800" cy="381000"/>
          </a:xfrm>
        </p:spPr>
        <p:txBody>
          <a:bodyPr/>
          <a:lstStyle/>
          <a:p>
            <a:fld id="{8351A969-2D26-4F49-AF79-EF4D76632F71}"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3" name="Content Placeholder 7">
            <a:extLst>
              <a:ext uri="{FF2B5EF4-FFF2-40B4-BE49-F238E27FC236}">
                <a16:creationId xmlns:a16="http://schemas.microsoft.com/office/drawing/2014/main" id="{02E3AAFD-6A60-1D0B-28FF-0B5CB92D6A3C}"/>
              </a:ext>
            </a:extLst>
          </p:cNvPr>
          <p:cNvSpPr>
            <a:spLocks noGrp="1"/>
          </p:cNvSpPr>
          <p:nvPr>
            <p:ph sz="quarter" idx="14"/>
          </p:nvPr>
        </p:nvSpPr>
        <p:spPr>
          <a:xfrm>
            <a:off x="5105400" y="457200"/>
            <a:ext cx="6629400" cy="5943600"/>
          </a:xfrm>
        </p:spPr>
        <p:txBody>
          <a:bodyPr anchor="ctr"/>
          <a:lstStyle>
            <a:lvl1pPr>
              <a:lnSpc>
                <a:spcPct val="100000"/>
              </a:lnSpc>
              <a:spcBef>
                <a:spcPts val="0"/>
              </a:spcBef>
              <a:spcAft>
                <a:spcPts val="600"/>
              </a:spcAft>
              <a:defRPr b="0"/>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132654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6D8A5A2A-9561-6566-F92F-F70D32882A3B}"/>
              </a:ext>
            </a:extLst>
          </p:cNvPr>
          <p:cNvSpPr>
            <a:spLocks noGrp="1"/>
          </p:cNvSpPr>
          <p:nvPr>
            <p:ph type="title"/>
          </p:nvPr>
        </p:nvSpPr>
        <p:spPr>
          <a:xfrm>
            <a:off x="457200" y="490128"/>
            <a:ext cx="11277599" cy="914400"/>
          </a:xfrm>
          <a:prstGeom prst="rect">
            <a:avLst/>
          </a:prstGeom>
        </p:spPr>
        <p:txBody>
          <a:bodyPr vert="horz" lIns="91440" tIns="45720" rIns="91440" bIns="45720" rtlCol="0" anchor="t">
            <a:normAutofit/>
          </a:body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295400" cy="381000"/>
          </a:xfrm>
        </p:spPr>
        <p:txBody>
          <a:bodyPr/>
          <a:lstStyle/>
          <a:p>
            <a:fld id="{94040C0B-3638-F744-9F98-D66CEC428329}"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13" name="Text Placeholder 2">
            <a:extLst>
              <a:ext uri="{FF2B5EF4-FFF2-40B4-BE49-F238E27FC236}">
                <a16:creationId xmlns:a16="http://schemas.microsoft.com/office/drawing/2014/main" id="{0F542A43-84A6-50F4-C658-B1BBDDAD8C0D}"/>
              </a:ext>
            </a:extLst>
          </p:cNvPr>
          <p:cNvSpPr>
            <a:spLocks noGrp="1"/>
          </p:cNvSpPr>
          <p:nvPr>
            <p:ph idx="1"/>
          </p:nvPr>
        </p:nvSpPr>
        <p:spPr>
          <a:xfrm>
            <a:off x="457200" y="1861728"/>
            <a:ext cx="11277599" cy="4539072"/>
          </a:xfrm>
          <a:prstGeom prst="rect">
            <a:avLst/>
          </a:prstGeom>
        </p:spPr>
        <p:txBody>
          <a:bodyPr vert="horz" lIns="91440" tIns="45720" rIns="91440" bIns="45720" rtlCol="0">
            <a:normAutofit/>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402290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313C0D-237C-145D-6D99-0704931ED3D9}"/>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0 w 12186352"/>
              <a:gd name="csY0" fmla="*/ 0 h 6854823"/>
              <a:gd name="csX1" fmla="*/ 12186352 w 12186352"/>
              <a:gd name="csY1" fmla="*/ 0 h 6854823"/>
              <a:gd name="csX2" fmla="*/ 12186352 w 12186352"/>
              <a:gd name="csY2" fmla="*/ 454026 h 6854823"/>
              <a:gd name="csX3" fmla="*/ 3827047 w 12186352"/>
              <a:gd name="csY3" fmla="*/ 454026 h 6854823"/>
              <a:gd name="csX4" fmla="*/ 3827047 w 12186352"/>
              <a:gd name="csY4" fmla="*/ 6397626 h 6854823"/>
              <a:gd name="csX5" fmla="*/ 12186352 w 12186352"/>
              <a:gd name="csY5" fmla="*/ 6397626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0" y="0"/>
                </a:moveTo>
                <a:lnTo>
                  <a:pt x="12186352" y="0"/>
                </a:lnTo>
                <a:lnTo>
                  <a:pt x="12186352" y="454026"/>
                </a:lnTo>
                <a:lnTo>
                  <a:pt x="3827047" y="454026"/>
                </a:lnTo>
                <a:lnTo>
                  <a:pt x="3827047" y="6397626"/>
                </a:lnTo>
                <a:lnTo>
                  <a:pt x="12186352" y="6397626"/>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2102" y="457200"/>
            <a:ext cx="2887123" cy="2514601"/>
          </a:xfrm>
          <a:prstGeom prst="rect">
            <a:avLst/>
          </a:prstGeom>
        </p:spPr>
        <p:txBody>
          <a:bodyPr anchor="b"/>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6200" y="76201"/>
            <a:ext cx="1295400" cy="380999"/>
          </a:xfrm>
        </p:spPr>
        <p:txBody>
          <a:bodyPr/>
          <a:lstStyle>
            <a:lvl1pPr>
              <a:defRPr>
                <a:solidFill>
                  <a:schemeClr val="tx1"/>
                </a:solidFill>
                <a:effectLst/>
              </a:defRPr>
            </a:lvl1pPr>
          </a:lstStyle>
          <a:p>
            <a:fld id="{383FCCD6-08E9-5F43-B78A-D6D06FA7D888}"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0" y="76201"/>
            <a:ext cx="6019800" cy="380999"/>
          </a:xfrm>
        </p:spPr>
        <p:txBody>
          <a:bodyPr/>
          <a:lstStyle/>
          <a:p>
            <a:r>
              <a:rPr lang="en-US" dirty="0"/>
              <a:t>Sample Footer Text</a:t>
            </a:r>
          </a:p>
        </p:txBody>
      </p:sp>
      <p:sp>
        <p:nvSpPr>
          <p:cNvPr id="11" name="Content Placeholder 7">
            <a:extLst>
              <a:ext uri="{FF2B5EF4-FFF2-40B4-BE49-F238E27FC236}">
                <a16:creationId xmlns:a16="http://schemas.microsoft.com/office/drawing/2014/main" id="{983E9A5C-C933-60D2-BA0B-5D63E2467D6A}"/>
              </a:ext>
            </a:extLst>
          </p:cNvPr>
          <p:cNvSpPr>
            <a:spLocks noGrp="1"/>
          </p:cNvSpPr>
          <p:nvPr>
            <p:ph sz="quarter" idx="15"/>
          </p:nvPr>
        </p:nvSpPr>
        <p:spPr>
          <a:xfrm>
            <a:off x="492102" y="3429000"/>
            <a:ext cx="2887123" cy="2971799"/>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9">
            <a:extLst>
              <a:ext uri="{FF2B5EF4-FFF2-40B4-BE49-F238E27FC236}">
                <a16:creationId xmlns:a16="http://schemas.microsoft.com/office/drawing/2014/main" id="{74DB69AA-A231-8C00-D853-CD5E094B0681}"/>
              </a:ext>
            </a:extLst>
          </p:cNvPr>
          <p:cNvSpPr>
            <a:spLocks noGrp="1"/>
          </p:cNvSpPr>
          <p:nvPr>
            <p:ph type="pic" sz="quarter" idx="13" hasCustomPrompt="1"/>
          </p:nvPr>
        </p:nvSpPr>
        <p:spPr>
          <a:xfrm>
            <a:off x="3832696" y="457200"/>
            <a:ext cx="8359305" cy="59436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820400" y="6400799"/>
            <a:ext cx="1295400" cy="381001"/>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675815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314FBE-6941-996E-732C-BE9042D03FAC}"/>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451551 w 12186352"/>
              <a:gd name="csY0" fmla="*/ 454026 h 6854823"/>
              <a:gd name="csX1" fmla="*/ 451551 w 12186352"/>
              <a:gd name="csY1" fmla="*/ 4568825 h 6854823"/>
              <a:gd name="csX2" fmla="*/ 11729151 w 12186352"/>
              <a:gd name="csY2" fmla="*/ 4568825 h 6854823"/>
              <a:gd name="csX3" fmla="*/ 11729151 w 12186352"/>
              <a:gd name="csY3" fmla="*/ 454026 h 6854823"/>
              <a:gd name="csX4" fmla="*/ 0 w 12186352"/>
              <a:gd name="csY4" fmla="*/ 0 h 6854823"/>
              <a:gd name="csX5" fmla="*/ 12186352 w 12186352"/>
              <a:gd name="csY5" fmla="*/ 0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454026"/>
                </a:moveTo>
                <a:lnTo>
                  <a:pt x="451551" y="4568825"/>
                </a:lnTo>
                <a:lnTo>
                  <a:pt x="11729151" y="4568825"/>
                </a:lnTo>
                <a:lnTo>
                  <a:pt x="11729151" y="454026"/>
                </a:lnTo>
                <a:close/>
                <a:moveTo>
                  <a:pt x="0" y="0"/>
                </a:moveTo>
                <a:lnTo>
                  <a:pt x="12186352" y="0"/>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5029201"/>
            <a:ext cx="3810000" cy="1371600"/>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7D5752D2-CCDE-DA48-AA88-B770548F7575}" type="datetime1">
              <a:rPr lang="en-US" smtClean="0"/>
              <a:t>7/20/2026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9" name="Picture Placeholder 10">
            <a:extLst>
              <a:ext uri="{FF2B5EF4-FFF2-40B4-BE49-F238E27FC236}">
                <a16:creationId xmlns:a16="http://schemas.microsoft.com/office/drawing/2014/main" id="{4D0830D9-CC27-C2C3-C727-D0E6E595B28C}"/>
              </a:ext>
            </a:extLst>
          </p:cNvPr>
          <p:cNvSpPr>
            <a:spLocks noGrp="1"/>
          </p:cNvSpPr>
          <p:nvPr>
            <p:ph type="pic" sz="quarter" idx="13" hasCustomPrompt="1"/>
          </p:nvPr>
        </p:nvSpPr>
        <p:spPr>
          <a:xfrm>
            <a:off x="457200" y="457200"/>
            <a:ext cx="11277600" cy="4114799"/>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718751" y="5029200"/>
            <a:ext cx="7016048" cy="1371600"/>
          </a:xfrm>
        </p:spPr>
        <p:txBody>
          <a:bodyPr vert="horz" lIns="91440" tIns="45720" rIns="91440" bIns="45720" rtlCol="0">
            <a:normAutofit/>
          </a:bodyPr>
          <a:lstStyle>
            <a:lvl1pPr marL="0" indent="0">
              <a:lnSpc>
                <a:spcPct val="100000"/>
              </a:lnSpc>
              <a:spcBef>
                <a:spcPts val="0"/>
              </a:spcBef>
              <a:buNone/>
              <a:defRPr lang="en-US" dirty="0"/>
            </a:lvl1pPr>
            <a:lvl2pPr marL="228600" indent="0">
              <a:lnSpc>
                <a:spcPct val="100000"/>
              </a:lnSpc>
              <a:spcBef>
                <a:spcPts val="0"/>
              </a:spcBef>
              <a:buNone/>
              <a:defRPr lang="en-US" dirty="0"/>
            </a:lvl2pPr>
            <a:lvl3pPr marL="457200" indent="0">
              <a:lnSpc>
                <a:spcPct val="100000"/>
              </a:lnSpc>
              <a:spcBef>
                <a:spcPts val="0"/>
              </a:spcBef>
              <a:buNone/>
              <a:defRPr lang="en-US" dirty="0"/>
            </a:lvl3pPr>
            <a:lvl4pPr marL="685800" indent="0">
              <a:lnSpc>
                <a:spcPct val="100000"/>
              </a:lnSpc>
              <a:spcBef>
                <a:spcPts val="0"/>
              </a:spcBef>
              <a:buNone/>
              <a:defRPr lang="en-US" dirty="0"/>
            </a:lvl4pPr>
            <a:lvl5pPr marL="914400" indent="0">
              <a:lnSpc>
                <a:spcPct val="100000"/>
              </a:lnSpc>
              <a:spcBef>
                <a:spcPts val="0"/>
              </a:spcBef>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0940907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CB3BA5-C3CC-30C6-920A-AFE4D14AF261}"/>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8" y="3177"/>
            <a:ext cx="12186352" cy="6854823"/>
          </a:xfrm>
          <a:custGeom>
            <a:avLst/>
            <a:gdLst>
              <a:gd name="csX0" fmla="*/ 12186352 w 12186352"/>
              <a:gd name="csY0" fmla="*/ 0 h 6854823"/>
              <a:gd name="csX1" fmla="*/ 0 w 12186352"/>
              <a:gd name="csY1" fmla="*/ 0 h 6854823"/>
              <a:gd name="csX2" fmla="*/ 0 w 12186352"/>
              <a:gd name="csY2" fmla="*/ 6854823 h 6854823"/>
              <a:gd name="csX3" fmla="*/ 12186352 w 12186352"/>
              <a:gd name="csY3" fmla="*/ 6854823 h 6854823"/>
              <a:gd name="csX4" fmla="*/ 12186352 w 12186352"/>
              <a:gd name="csY4" fmla="*/ 6397623 h 6854823"/>
              <a:gd name="csX5" fmla="*/ 4761059 w 12186352"/>
              <a:gd name="csY5" fmla="*/ 6397623 h 6854823"/>
              <a:gd name="csX6" fmla="*/ 4761059 w 12186352"/>
              <a:gd name="csY6" fmla="*/ 454023 h 6854823"/>
              <a:gd name="csX7" fmla="*/ 12186352 w 12186352"/>
              <a:gd name="csY7" fmla="*/ 4540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12186352" y="0"/>
                </a:moveTo>
                <a:lnTo>
                  <a:pt x="0" y="0"/>
                </a:lnTo>
                <a:lnTo>
                  <a:pt x="0" y="6854823"/>
                </a:lnTo>
                <a:lnTo>
                  <a:pt x="12186352" y="6854823"/>
                </a:lnTo>
                <a:lnTo>
                  <a:pt x="12186352" y="6397623"/>
                </a:lnTo>
                <a:lnTo>
                  <a:pt x="4761059" y="6397623"/>
                </a:lnTo>
                <a:lnTo>
                  <a:pt x="4761059" y="454023"/>
                </a:lnTo>
                <a:lnTo>
                  <a:pt x="12186352" y="454023"/>
                </a:lnTo>
                <a:close/>
              </a:path>
            </a:pathLst>
          </a:custGeom>
        </p:spPr>
      </p:pic>
      <p:sp>
        <p:nvSpPr>
          <p:cNvPr id="3" name="Title 1">
            <a:extLst>
              <a:ext uri="{FF2B5EF4-FFF2-40B4-BE49-F238E27FC236}">
                <a16:creationId xmlns:a16="http://schemas.microsoft.com/office/drawing/2014/main" id="{1B804614-19A7-C141-7231-844689471208}"/>
              </a:ext>
            </a:extLst>
          </p:cNvPr>
          <p:cNvSpPr>
            <a:spLocks noGrp="1"/>
          </p:cNvSpPr>
          <p:nvPr>
            <p:ph type="title"/>
          </p:nvPr>
        </p:nvSpPr>
        <p:spPr>
          <a:xfrm>
            <a:off x="7890964" y="457200"/>
            <a:ext cx="3843837" cy="1710063"/>
          </a:xfrm>
          <a:prstGeom prst="rect">
            <a:avLst/>
          </a:prstGeom>
        </p:spPr>
        <p:txBody>
          <a:bodyPr anchor="b">
            <a:normAutofit/>
          </a:bodyPr>
          <a:lstStyle>
            <a:lvl1pPr>
              <a:defRPr sz="3600"/>
            </a:lvl1pPr>
          </a:lstStyle>
          <a:p>
            <a:r>
              <a:rPr lang="en-US" dirty="0"/>
              <a:t>Click to edit Master title style</a:t>
            </a:r>
          </a:p>
        </p:txBody>
      </p:sp>
      <p:sp>
        <p:nvSpPr>
          <p:cNvPr id="7" name="Date Placeholder 3">
            <a:extLst>
              <a:ext uri="{FF2B5EF4-FFF2-40B4-BE49-F238E27FC236}">
                <a16:creationId xmlns:a16="http://schemas.microsoft.com/office/drawing/2014/main" id="{30915B74-DE73-85C6-5754-84F12F96E928}"/>
              </a:ext>
            </a:extLst>
          </p:cNvPr>
          <p:cNvSpPr>
            <a:spLocks noGrp="1"/>
          </p:cNvSpPr>
          <p:nvPr>
            <p:ph type="dt" sz="half" idx="15"/>
          </p:nvPr>
        </p:nvSpPr>
        <p:spPr>
          <a:xfrm>
            <a:off x="76200" y="76200"/>
            <a:ext cx="1295401" cy="381000"/>
          </a:xfrm>
        </p:spPr>
        <p:txBody>
          <a:bodyPr/>
          <a:lstStyle/>
          <a:p>
            <a:fld id="{2E2458BC-FE32-0A45-9DD7-ED7D64447D19}" type="datetime1">
              <a:rPr lang="en-US" smtClean="0"/>
              <a:t>7/20/2026</a:t>
            </a:fld>
            <a:endParaRPr lang="en-US" dirty="0"/>
          </a:p>
        </p:txBody>
      </p:sp>
      <p:sp>
        <p:nvSpPr>
          <p:cNvPr id="6" name="Footer Placeholder 8">
            <a:extLst>
              <a:ext uri="{FF2B5EF4-FFF2-40B4-BE49-F238E27FC236}">
                <a16:creationId xmlns:a16="http://schemas.microsoft.com/office/drawing/2014/main" id="{AF0EABC9-86BA-DDCF-A091-AB6C3E9C93F9}"/>
              </a:ext>
            </a:extLst>
          </p:cNvPr>
          <p:cNvSpPr>
            <a:spLocks noGrp="1"/>
          </p:cNvSpPr>
          <p:nvPr>
            <p:ph type="ftr" sz="quarter" idx="16"/>
          </p:nvPr>
        </p:nvSpPr>
        <p:spPr>
          <a:xfrm>
            <a:off x="6096000" y="76200"/>
            <a:ext cx="6019800" cy="384048"/>
          </a:xfrm>
        </p:spPr>
        <p:txBody>
          <a:bodyPr/>
          <a:lstStyle/>
          <a:p>
            <a:r>
              <a:rPr lang="en-US" dirty="0"/>
              <a:t>Sample Footer Text</a:t>
            </a:r>
          </a:p>
        </p:txBody>
      </p:sp>
      <p:sp>
        <p:nvSpPr>
          <p:cNvPr id="4" name="Picture Placeholder 10">
            <a:extLst>
              <a:ext uri="{FF2B5EF4-FFF2-40B4-BE49-F238E27FC236}">
                <a16:creationId xmlns:a16="http://schemas.microsoft.com/office/drawing/2014/main" id="{B4F324D2-4F52-DFB7-CF7C-C3182974B46A}"/>
              </a:ext>
            </a:extLst>
          </p:cNvPr>
          <p:cNvSpPr>
            <a:spLocks noGrp="1"/>
          </p:cNvSpPr>
          <p:nvPr>
            <p:ph type="pic" sz="quarter" idx="13" hasCustomPrompt="1"/>
          </p:nvPr>
        </p:nvSpPr>
        <p:spPr>
          <a:xfrm>
            <a:off x="1" y="457200"/>
            <a:ext cx="7430940" cy="5943600"/>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5" name="Content Placeholder 7">
            <a:extLst>
              <a:ext uri="{FF2B5EF4-FFF2-40B4-BE49-F238E27FC236}">
                <a16:creationId xmlns:a16="http://schemas.microsoft.com/office/drawing/2014/main" id="{C8445A35-FB03-D828-D87E-A268F3E1E0A3}"/>
              </a:ext>
            </a:extLst>
          </p:cNvPr>
          <p:cNvSpPr>
            <a:spLocks noGrp="1"/>
          </p:cNvSpPr>
          <p:nvPr>
            <p:ph sz="quarter" idx="14"/>
          </p:nvPr>
        </p:nvSpPr>
        <p:spPr>
          <a:xfrm>
            <a:off x="7890964" y="2624462"/>
            <a:ext cx="3843837" cy="3776337"/>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9">
            <a:extLst>
              <a:ext uri="{FF2B5EF4-FFF2-40B4-BE49-F238E27FC236}">
                <a16:creationId xmlns:a16="http://schemas.microsoft.com/office/drawing/2014/main" id="{C5C69391-C5F6-E4C0-A8D2-D378757ACC43}"/>
              </a:ext>
            </a:extLst>
          </p:cNvPr>
          <p:cNvSpPr>
            <a:spLocks noGrp="1"/>
          </p:cNvSpPr>
          <p:nvPr>
            <p:ph type="sldNum" sz="quarter" idx="17"/>
          </p:nvPr>
        </p:nvSpPr>
        <p:spPr>
          <a:xfrm>
            <a:off x="10820400" y="6400800"/>
            <a:ext cx="1295399"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9660822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78C312-FD23-D608-5B72-5DB439895604}"/>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0 w 12186352"/>
              <a:gd name="csY0" fmla="*/ 0 h 6854823"/>
              <a:gd name="csX1" fmla="*/ 12186352 w 12186352"/>
              <a:gd name="csY1" fmla="*/ 0 h 6854823"/>
              <a:gd name="csX2" fmla="*/ 12186352 w 12186352"/>
              <a:gd name="csY2" fmla="*/ 454026 h 6854823"/>
              <a:gd name="csX3" fmla="*/ 4755412 w 12186352"/>
              <a:gd name="csY3" fmla="*/ 454026 h 6854823"/>
              <a:gd name="csX4" fmla="*/ 4755412 w 12186352"/>
              <a:gd name="csY4" fmla="*/ 6397626 h 6854823"/>
              <a:gd name="csX5" fmla="*/ 12186352 w 12186352"/>
              <a:gd name="csY5" fmla="*/ 6397626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0" y="0"/>
                </a:moveTo>
                <a:lnTo>
                  <a:pt x="12186352" y="0"/>
                </a:lnTo>
                <a:lnTo>
                  <a:pt x="12186352" y="454026"/>
                </a:lnTo>
                <a:lnTo>
                  <a:pt x="4755412" y="454026"/>
                </a:lnTo>
                <a:lnTo>
                  <a:pt x="4755412" y="6397626"/>
                </a:lnTo>
                <a:lnTo>
                  <a:pt x="12186352" y="6397626"/>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3813714" cy="1710064"/>
          </a:xfrm>
          <a:prstGeom prst="rect">
            <a:avLst/>
          </a:prstGeom>
        </p:spPr>
        <p:txBody>
          <a:bodyPr anchor="b">
            <a:normAutofit/>
          </a:bodyPr>
          <a:lstStyle>
            <a:lvl1pPr>
              <a:defRPr sz="3600"/>
            </a:lvl1pPr>
          </a:lstStyle>
          <a:p>
            <a:r>
              <a:rPr lang="en-US" dirty="0"/>
              <a:t>Click to edit Master title style</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76200" y="76201"/>
            <a:ext cx="1295400" cy="381000"/>
          </a:xfrm>
        </p:spPr>
        <p:txBody>
          <a:bodyPr/>
          <a:lstStyle/>
          <a:p>
            <a:fld id="{1233975F-0E53-0840-98CD-E03B319E6BC3}" type="datetime1">
              <a:rPr lang="en-US" smtClean="0"/>
              <a:t>7/20/2026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096000" y="76201"/>
            <a:ext cx="6019799" cy="381000"/>
          </a:xfrm>
        </p:spPr>
        <p:txBody>
          <a:bodyPr/>
          <a:lstStyle/>
          <a:p>
            <a:r>
              <a:rPr lang="en-US" dirty="0"/>
              <a:t>Sample Footer Text</a:t>
            </a:r>
          </a:p>
        </p:txBody>
      </p:sp>
      <p:sp>
        <p:nvSpPr>
          <p:cNvPr id="6" name="Content Placeholder 7">
            <a:extLst>
              <a:ext uri="{FF2B5EF4-FFF2-40B4-BE49-F238E27FC236}">
                <a16:creationId xmlns:a16="http://schemas.microsoft.com/office/drawing/2014/main" id="{C04AEB09-C22F-E34F-DEF8-A875003EEE36}"/>
              </a:ext>
            </a:extLst>
          </p:cNvPr>
          <p:cNvSpPr>
            <a:spLocks noGrp="1"/>
          </p:cNvSpPr>
          <p:nvPr>
            <p:ph sz="quarter" idx="18"/>
          </p:nvPr>
        </p:nvSpPr>
        <p:spPr>
          <a:xfrm>
            <a:off x="457201" y="2621290"/>
            <a:ext cx="3813714" cy="3779510"/>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10">
            <a:extLst>
              <a:ext uri="{FF2B5EF4-FFF2-40B4-BE49-F238E27FC236}">
                <a16:creationId xmlns:a16="http://schemas.microsoft.com/office/drawing/2014/main" id="{B255439D-9DD5-19F0-DFF1-101A9899DFC7}"/>
              </a:ext>
            </a:extLst>
          </p:cNvPr>
          <p:cNvSpPr>
            <a:spLocks noGrp="1"/>
          </p:cNvSpPr>
          <p:nvPr>
            <p:ph type="pic" sz="quarter" idx="13" hasCustomPrompt="1"/>
          </p:nvPr>
        </p:nvSpPr>
        <p:spPr>
          <a:xfrm>
            <a:off x="4761061" y="457200"/>
            <a:ext cx="7430940" cy="5943600"/>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4073707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5DD87899-462F-D06B-5D64-3ED065B39543}"/>
              </a:ext>
            </a:extLst>
          </p:cNvPr>
          <p:cNvSpPr>
            <a:spLocks noGrp="1"/>
          </p:cNvSpPr>
          <p:nvPr>
            <p:ph type="title"/>
          </p:nvPr>
        </p:nvSpPr>
        <p:spPr>
          <a:xfrm>
            <a:off x="6999060" y="457200"/>
            <a:ext cx="4735740" cy="1306009"/>
          </a:xfrm>
          <a:prstGeom prst="rect">
            <a:avLst/>
          </a:prstGeom>
        </p:spPr>
        <p:txBody>
          <a:bodyPr anchor="b"/>
          <a:lstStyle/>
          <a:p>
            <a:r>
              <a:rPr lang="en-US" dirty="0"/>
              <a:t>Click to edit Master title style</a:t>
            </a:r>
          </a:p>
        </p:txBody>
      </p:sp>
      <p:sp>
        <p:nvSpPr>
          <p:cNvPr id="4" name="Date Placeholder 4">
            <a:extLst>
              <a:ext uri="{FF2B5EF4-FFF2-40B4-BE49-F238E27FC236}">
                <a16:creationId xmlns:a16="http://schemas.microsoft.com/office/drawing/2014/main" id="{634F943B-FBB0-AD70-5392-FF1249A8D95F}"/>
              </a:ext>
            </a:extLst>
          </p:cNvPr>
          <p:cNvSpPr>
            <a:spLocks noGrp="1"/>
          </p:cNvSpPr>
          <p:nvPr>
            <p:ph type="dt" sz="half" idx="10"/>
          </p:nvPr>
        </p:nvSpPr>
        <p:spPr>
          <a:xfrm>
            <a:off x="76201" y="76201"/>
            <a:ext cx="1295400" cy="380999"/>
          </a:xfrm>
        </p:spPr>
        <p:txBody>
          <a:bodyPr/>
          <a:lstStyle/>
          <a:p>
            <a:fld id="{D0CA20AB-D25D-704E-83C3-6B013E02E645}" type="datetime1">
              <a:rPr lang="en-US" smtClean="0"/>
              <a:t>7/20/2026</a:t>
            </a:fld>
            <a:endParaRPr lang="en-US" dirty="0"/>
          </a:p>
        </p:txBody>
      </p:sp>
      <p:sp>
        <p:nvSpPr>
          <p:cNvPr id="9" name="Footer Placeholder 5">
            <a:extLst>
              <a:ext uri="{FF2B5EF4-FFF2-40B4-BE49-F238E27FC236}">
                <a16:creationId xmlns:a16="http://schemas.microsoft.com/office/drawing/2014/main" id="{53A7B337-CA3D-E1B0-7039-CA1FCFDEEFF1}"/>
              </a:ext>
            </a:extLst>
          </p:cNvPr>
          <p:cNvSpPr>
            <a:spLocks noGrp="1"/>
          </p:cNvSpPr>
          <p:nvPr>
            <p:ph type="ftr" sz="quarter" idx="11"/>
          </p:nvPr>
        </p:nvSpPr>
        <p:spPr>
          <a:xfrm>
            <a:off x="6096000" y="76201"/>
            <a:ext cx="6019799" cy="380999"/>
          </a:xfrm>
        </p:spPr>
        <p:txBody>
          <a:bodyPr/>
          <a:lstStyle>
            <a:lvl1pPr>
              <a:defRPr>
                <a:solidFill>
                  <a:schemeClr val="tx1"/>
                </a:solidFill>
                <a:effectLst/>
              </a:defRPr>
            </a:lvl1pPr>
          </a:lstStyle>
          <a:p>
            <a:r>
              <a:rPr lang="en-US" dirty="0"/>
              <a:t>Sample Footer Text</a:t>
            </a:r>
          </a:p>
        </p:txBody>
      </p:sp>
      <p:sp>
        <p:nvSpPr>
          <p:cNvPr id="6" name="Picture Placeholder 10">
            <a:extLst>
              <a:ext uri="{FF2B5EF4-FFF2-40B4-BE49-F238E27FC236}">
                <a16:creationId xmlns:a16="http://schemas.microsoft.com/office/drawing/2014/main" id="{805F337F-4512-E680-8F5A-95C181282643}"/>
              </a:ext>
            </a:extLst>
          </p:cNvPr>
          <p:cNvSpPr>
            <a:spLocks noGrp="1"/>
          </p:cNvSpPr>
          <p:nvPr>
            <p:ph type="pic" sz="quarter" idx="13" hasCustomPrompt="1"/>
          </p:nvPr>
        </p:nvSpPr>
        <p:spPr>
          <a:xfrm>
            <a:off x="1" y="457200"/>
            <a:ext cx="6492240" cy="5943600"/>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3" name="Content Placeholder 7">
            <a:extLst>
              <a:ext uri="{FF2B5EF4-FFF2-40B4-BE49-F238E27FC236}">
                <a16:creationId xmlns:a16="http://schemas.microsoft.com/office/drawing/2014/main" id="{C68F33D8-4565-CA0E-DF2E-27FBE006F917}"/>
              </a:ext>
            </a:extLst>
          </p:cNvPr>
          <p:cNvSpPr>
            <a:spLocks noGrp="1"/>
          </p:cNvSpPr>
          <p:nvPr>
            <p:ph sz="quarter" idx="14"/>
          </p:nvPr>
        </p:nvSpPr>
        <p:spPr>
          <a:xfrm>
            <a:off x="6999060" y="2209800"/>
            <a:ext cx="4735740" cy="4191000"/>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6">
            <a:extLst>
              <a:ext uri="{FF2B5EF4-FFF2-40B4-BE49-F238E27FC236}">
                <a16:creationId xmlns:a16="http://schemas.microsoft.com/office/drawing/2014/main" id="{A52E7D2F-742D-CB2D-2766-5AF678F3B879}"/>
              </a:ext>
            </a:extLst>
          </p:cNvPr>
          <p:cNvSpPr>
            <a:spLocks noGrp="1"/>
          </p:cNvSpPr>
          <p:nvPr>
            <p:ph type="sldNum" sz="quarter" idx="12"/>
          </p:nvPr>
        </p:nvSpPr>
        <p:spPr>
          <a:xfrm>
            <a:off x="10820399" y="6400800"/>
            <a:ext cx="1295399" cy="381000"/>
          </a:xfrm>
        </p:spPr>
        <p:txBody>
          <a:bodyPr/>
          <a:lstStyle>
            <a:lvl1pPr>
              <a:defRPr>
                <a:solidFill>
                  <a:schemeClr val="tx1"/>
                </a:solidFill>
                <a:effectLst/>
              </a:defRPr>
            </a:lvl1pPr>
          </a:lstStyle>
          <a:p>
            <a:fld id="{AEAA3239-9EA4-4A65-A281-97F994456D9F}" type="slidenum">
              <a:rPr lang="en-US" smtClean="0"/>
              <a:t>‹#›</a:t>
            </a:fld>
            <a:endParaRPr lang="en-US" dirty="0"/>
          </a:p>
        </p:txBody>
      </p:sp>
    </p:spTree>
    <p:extLst>
      <p:ext uri="{BB962C8B-B14F-4D97-AF65-F5344CB8AC3E}">
        <p14:creationId xmlns:p14="http://schemas.microsoft.com/office/powerpoint/2010/main" val="40697869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E2693257-E100-0525-B4C7-8CA75053567B}"/>
              </a:ext>
            </a:extLst>
          </p:cNvPr>
          <p:cNvSpPr>
            <a:spLocks noGrp="1"/>
          </p:cNvSpPr>
          <p:nvPr>
            <p:ph type="title"/>
          </p:nvPr>
        </p:nvSpPr>
        <p:spPr>
          <a:xfrm>
            <a:off x="445860" y="457200"/>
            <a:ext cx="4796699" cy="1306009"/>
          </a:xfrm>
          <a:prstGeom prst="rect">
            <a:avLst/>
          </a:prstGeom>
        </p:spPr>
        <p:txBody>
          <a:bodyPr anchor="b"/>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6200" y="76201"/>
            <a:ext cx="1295401" cy="380999"/>
          </a:xfrm>
        </p:spPr>
        <p:txBody>
          <a:bodyPr/>
          <a:lstStyle/>
          <a:p>
            <a:fld id="{B31F77D0-31D8-5446-A1F3-FE6147C324EC}"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0" y="76202"/>
            <a:ext cx="6019800" cy="380998"/>
          </a:xfrm>
        </p:spPr>
        <p:txBody>
          <a:bodyPr/>
          <a:lstStyle>
            <a:lvl1pPr>
              <a:defRPr>
                <a:solidFill>
                  <a:schemeClr val="tx1"/>
                </a:solidFill>
                <a:effectLst/>
              </a:defRPr>
            </a:lvl1pPr>
          </a:lstStyle>
          <a:p>
            <a:r>
              <a:rPr lang="en-US" dirty="0"/>
              <a:t>Sample Footer Text</a:t>
            </a:r>
          </a:p>
        </p:txBody>
      </p:sp>
      <p:sp>
        <p:nvSpPr>
          <p:cNvPr id="4" name="Content Placeholder 7">
            <a:extLst>
              <a:ext uri="{FF2B5EF4-FFF2-40B4-BE49-F238E27FC236}">
                <a16:creationId xmlns:a16="http://schemas.microsoft.com/office/drawing/2014/main" id="{EAC9A1BA-A83A-E476-1A91-3DB0B544DF34}"/>
              </a:ext>
            </a:extLst>
          </p:cNvPr>
          <p:cNvSpPr>
            <a:spLocks noGrp="1"/>
          </p:cNvSpPr>
          <p:nvPr>
            <p:ph sz="quarter" idx="14"/>
          </p:nvPr>
        </p:nvSpPr>
        <p:spPr>
          <a:xfrm>
            <a:off x="484835" y="2209800"/>
            <a:ext cx="4735740" cy="4191000"/>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0">
            <a:extLst>
              <a:ext uri="{FF2B5EF4-FFF2-40B4-BE49-F238E27FC236}">
                <a16:creationId xmlns:a16="http://schemas.microsoft.com/office/drawing/2014/main" id="{A90998F5-C9FB-EC52-B802-B62AA63E4263}"/>
              </a:ext>
            </a:extLst>
          </p:cNvPr>
          <p:cNvSpPr>
            <a:spLocks noGrp="1"/>
          </p:cNvSpPr>
          <p:nvPr>
            <p:ph type="pic" sz="quarter" idx="13" hasCustomPrompt="1"/>
          </p:nvPr>
        </p:nvSpPr>
        <p:spPr>
          <a:xfrm>
            <a:off x="5699761" y="457200"/>
            <a:ext cx="6492240" cy="5943600"/>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820400" y="6400800"/>
            <a:ext cx="1295400" cy="381000"/>
          </a:xfrm>
        </p:spPr>
        <p:txBody>
          <a:bodyPr/>
          <a:lstStyle>
            <a:lvl1pPr>
              <a:defRPr>
                <a:solidFill>
                  <a:schemeClr val="tx1"/>
                </a:solidFill>
                <a:effectLst/>
              </a:defRPr>
            </a:lvl1pPr>
          </a:lstStyle>
          <a:p>
            <a:fld id="{AEAA3239-9EA4-4A65-A281-97F994456D9F}" type="slidenum">
              <a:rPr lang="en-US" smtClean="0"/>
              <a:t>‹#›</a:t>
            </a:fld>
            <a:endParaRPr lang="en-US" dirty="0"/>
          </a:p>
        </p:txBody>
      </p:sp>
    </p:spTree>
    <p:extLst>
      <p:ext uri="{BB962C8B-B14F-4D97-AF65-F5344CB8AC3E}">
        <p14:creationId xmlns:p14="http://schemas.microsoft.com/office/powerpoint/2010/main" val="3960601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E46F2B-72CE-C947-0021-F34244B43444}"/>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451551 w 12186352"/>
              <a:gd name="csY0" fmla="*/ 454026 h 6854823"/>
              <a:gd name="csX1" fmla="*/ 451551 w 12186352"/>
              <a:gd name="csY1" fmla="*/ 3654426 h 6854823"/>
              <a:gd name="csX2" fmla="*/ 11729151 w 12186352"/>
              <a:gd name="csY2" fmla="*/ 3654426 h 6854823"/>
              <a:gd name="csX3" fmla="*/ 11729151 w 12186352"/>
              <a:gd name="csY3" fmla="*/ 454026 h 6854823"/>
              <a:gd name="csX4" fmla="*/ 0 w 12186352"/>
              <a:gd name="csY4" fmla="*/ 0 h 6854823"/>
              <a:gd name="csX5" fmla="*/ 12186352 w 12186352"/>
              <a:gd name="csY5" fmla="*/ 0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454026"/>
                </a:moveTo>
                <a:lnTo>
                  <a:pt x="451551" y="3654426"/>
                </a:lnTo>
                <a:lnTo>
                  <a:pt x="11729151" y="3654426"/>
                </a:lnTo>
                <a:lnTo>
                  <a:pt x="11729151" y="454026"/>
                </a:lnTo>
                <a:close/>
                <a:moveTo>
                  <a:pt x="0" y="0"/>
                </a:moveTo>
                <a:lnTo>
                  <a:pt x="12186352" y="0"/>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9" y="4111624"/>
            <a:ext cx="3219343" cy="2289175"/>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005CF00-6C05-B849-B141-54CC9A394B3C}" type="datetime1">
              <a:rPr lang="en-US" smtClean="0"/>
              <a:t>7/20/2026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endParaRPr lang="en-US" dirty="0"/>
          </a:p>
        </p:txBody>
      </p:sp>
      <p:sp>
        <p:nvSpPr>
          <p:cNvPr id="9" name="Picture Placeholder 10">
            <a:extLst>
              <a:ext uri="{FF2B5EF4-FFF2-40B4-BE49-F238E27FC236}">
                <a16:creationId xmlns:a16="http://schemas.microsoft.com/office/drawing/2014/main" id="{5CCD5774-AB2C-F489-2BCD-75A5731FA857}"/>
              </a:ext>
            </a:extLst>
          </p:cNvPr>
          <p:cNvSpPr>
            <a:spLocks noGrp="1"/>
          </p:cNvSpPr>
          <p:nvPr>
            <p:ph type="pic" sz="quarter" idx="13" hasCustomPrompt="1"/>
          </p:nvPr>
        </p:nvSpPr>
        <p:spPr>
          <a:xfrm>
            <a:off x="457200" y="457200"/>
            <a:ext cx="11277600" cy="3200400"/>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8092" y="4111624"/>
            <a:ext cx="7606708" cy="2289176"/>
          </a:xfrm>
        </p:spPr>
        <p:txBody>
          <a:bodyPr vert="horz" lIns="91440" tIns="45720" rIns="91440" bIns="45720" rtlCol="0">
            <a:normAutofit/>
          </a:bodyPr>
          <a:lstStyle>
            <a:lvl1pPr marL="0" indent="0">
              <a:buNone/>
              <a:defRPr lang="en-US" b="0"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82832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4D3EA0-3FE9-3CAB-830E-268B27509F72}"/>
              </a:ext>
            </a:extLst>
          </p:cNvPr>
          <p:cNvPicPr/>
          <p:nvPr userDrawn="1"/>
        </p:nvPicPr>
        <p:blipFill>
          <a:blip r:embed="rId2">
            <a:extLst>
              <a:ext uri="{28A0092B-C50C-407E-A947-70E740481C1C}">
                <a14:useLocalDpi xmlns:a14="http://schemas.microsoft.com/office/drawing/2010/main" val="0"/>
              </a:ext>
            </a:extLst>
          </a:blip>
          <a:srcRect/>
          <a:stretch/>
        </p:blipFill>
        <p:spPr>
          <a:xfrm flipV="1">
            <a:off x="5649" y="3174"/>
            <a:ext cx="12186352" cy="6854823"/>
          </a:xfrm>
          <a:custGeom>
            <a:avLst/>
            <a:gdLst>
              <a:gd name="csX0" fmla="*/ 451551 w 12186352"/>
              <a:gd name="csY0" fmla="*/ 3638875 h 6854823"/>
              <a:gd name="csX1" fmla="*/ 451551 w 12186352"/>
              <a:gd name="csY1" fmla="*/ 438477 h 6854823"/>
              <a:gd name="csX2" fmla="*/ 11729151 w 12186352"/>
              <a:gd name="csY2" fmla="*/ 438477 h 6854823"/>
              <a:gd name="csX3" fmla="*/ 11729151 w 12186352"/>
              <a:gd name="csY3" fmla="*/ 3638875 h 6854823"/>
              <a:gd name="csX4" fmla="*/ 0 w 12186352"/>
              <a:gd name="csY4" fmla="*/ 6854823 h 6854823"/>
              <a:gd name="csX5" fmla="*/ 12186352 w 12186352"/>
              <a:gd name="csY5" fmla="*/ 6854823 h 6854823"/>
              <a:gd name="csX6" fmla="*/ 12186352 w 12186352"/>
              <a:gd name="csY6" fmla="*/ 0 h 6854823"/>
              <a:gd name="csX7" fmla="*/ 0 w 12186352"/>
              <a:gd name="csY7" fmla="*/ 0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3638875"/>
                </a:moveTo>
                <a:lnTo>
                  <a:pt x="451551" y="438477"/>
                </a:lnTo>
                <a:lnTo>
                  <a:pt x="11729151" y="438477"/>
                </a:lnTo>
                <a:lnTo>
                  <a:pt x="11729151" y="3638875"/>
                </a:lnTo>
                <a:close/>
                <a:moveTo>
                  <a:pt x="0" y="6854823"/>
                </a:moveTo>
                <a:lnTo>
                  <a:pt x="12186352" y="6854823"/>
                </a:lnTo>
                <a:lnTo>
                  <a:pt x="12186352" y="0"/>
                </a:lnTo>
                <a:lnTo>
                  <a:pt x="0" y="0"/>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3200400" cy="2307896"/>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6201" y="76201"/>
            <a:ext cx="1295400" cy="381000"/>
          </a:xfrm>
        </p:spPr>
        <p:txBody>
          <a:bodyPr/>
          <a:lstStyle/>
          <a:p>
            <a:fld id="{66499679-3EA0-9342-AF62-C5FAA18B6EFA}" type="datetime1">
              <a:rPr lang="en-US" smtClean="0"/>
              <a:t>7/20/2026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0" y="76201"/>
            <a:ext cx="6019800" cy="381000"/>
          </a:xfrm>
        </p:spPr>
        <p:txBody>
          <a:bodyPr/>
          <a:lstStyle/>
          <a:p>
            <a:r>
              <a:rPr lang="en-US" dirty="0"/>
              <a:t>Sample Footer Text</a:t>
            </a:r>
          </a:p>
        </p:txBody>
      </p:sp>
      <p:sp>
        <p:nvSpPr>
          <p:cNvPr id="11" name="Content Placeholder 7">
            <a:extLst>
              <a:ext uri="{FF2B5EF4-FFF2-40B4-BE49-F238E27FC236}">
                <a16:creationId xmlns:a16="http://schemas.microsoft.com/office/drawing/2014/main" id="{FAF7E276-884D-AF00-1E18-715F56A8A905}"/>
              </a:ext>
            </a:extLst>
          </p:cNvPr>
          <p:cNvSpPr>
            <a:spLocks noGrp="1"/>
          </p:cNvSpPr>
          <p:nvPr>
            <p:ph sz="quarter" idx="15"/>
          </p:nvPr>
        </p:nvSpPr>
        <p:spPr>
          <a:xfrm>
            <a:off x="4122370" y="457200"/>
            <a:ext cx="7612430" cy="2307896"/>
          </a:xfrm>
        </p:spPr>
        <p:txBody>
          <a:bodyPr vert="horz" lIns="91440" tIns="45720" rIns="91440" bIns="45720" rtlCol="0">
            <a:normAutofit/>
          </a:bodyPr>
          <a:lstStyle>
            <a:lvl1pPr marL="0" indent="0">
              <a:buNone/>
              <a:defRPr lang="en-US" b="0"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0">
            <a:extLst>
              <a:ext uri="{FF2B5EF4-FFF2-40B4-BE49-F238E27FC236}">
                <a16:creationId xmlns:a16="http://schemas.microsoft.com/office/drawing/2014/main" id="{B1DE11C5-B5A8-F8F8-2A43-C0C95802637E}"/>
              </a:ext>
            </a:extLst>
          </p:cNvPr>
          <p:cNvSpPr>
            <a:spLocks noGrp="1"/>
          </p:cNvSpPr>
          <p:nvPr>
            <p:ph type="pic" sz="quarter" idx="13" hasCustomPrompt="1"/>
          </p:nvPr>
        </p:nvSpPr>
        <p:spPr>
          <a:xfrm>
            <a:off x="457200" y="3219122"/>
            <a:ext cx="11277600" cy="3200398"/>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820400" y="6400800"/>
            <a:ext cx="1295399"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5536262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268A4B-F698-5EDC-1790-BA10F89CD8F3}"/>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9" y="3174"/>
            <a:ext cx="12186352" cy="6854823"/>
          </a:xfrm>
          <a:custGeom>
            <a:avLst/>
            <a:gdLst>
              <a:gd name="csX0" fmla="*/ 12186352 w 12186352"/>
              <a:gd name="csY0" fmla="*/ 0 h 6854823"/>
              <a:gd name="csX1" fmla="*/ 0 w 12186352"/>
              <a:gd name="csY1" fmla="*/ 0 h 6854823"/>
              <a:gd name="csX2" fmla="*/ 0 w 12186352"/>
              <a:gd name="csY2" fmla="*/ 6854823 h 6854823"/>
              <a:gd name="csX3" fmla="*/ 12186352 w 12186352"/>
              <a:gd name="csY3" fmla="*/ 6854823 h 6854823"/>
              <a:gd name="csX4" fmla="*/ 12186352 w 12186352"/>
              <a:gd name="csY4" fmla="*/ 6397626 h 6854823"/>
              <a:gd name="csX5" fmla="*/ 7467253 w 12186352"/>
              <a:gd name="csY5" fmla="*/ 6397626 h 6854823"/>
              <a:gd name="csX6" fmla="*/ 7467253 w 12186352"/>
              <a:gd name="csY6" fmla="*/ 454025 h 6854823"/>
              <a:gd name="csX7" fmla="*/ 12186352 w 12186352"/>
              <a:gd name="csY7" fmla="*/ 454025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12186352" y="0"/>
                </a:moveTo>
                <a:lnTo>
                  <a:pt x="0" y="0"/>
                </a:lnTo>
                <a:lnTo>
                  <a:pt x="0" y="6854823"/>
                </a:lnTo>
                <a:lnTo>
                  <a:pt x="12186352" y="6854823"/>
                </a:lnTo>
                <a:lnTo>
                  <a:pt x="12186352" y="6397626"/>
                </a:lnTo>
                <a:lnTo>
                  <a:pt x="7467253" y="6397626"/>
                </a:lnTo>
                <a:lnTo>
                  <a:pt x="7467253" y="454025"/>
                </a:lnTo>
                <a:lnTo>
                  <a:pt x="12186352" y="454025"/>
                </a:lnTo>
                <a:close/>
              </a:path>
            </a:pathLst>
          </a:custGeom>
        </p:spPr>
      </p:pic>
      <p:sp>
        <p:nvSpPr>
          <p:cNvPr id="12" name="Title 1">
            <a:extLst>
              <a:ext uri="{FF2B5EF4-FFF2-40B4-BE49-F238E27FC236}">
                <a16:creationId xmlns:a16="http://schemas.microsoft.com/office/drawing/2014/main" id="{93B9DEC9-1D26-F04D-4F91-7BE751BC626C}"/>
              </a:ext>
            </a:extLst>
          </p:cNvPr>
          <p:cNvSpPr>
            <a:spLocks noGrp="1"/>
          </p:cNvSpPr>
          <p:nvPr>
            <p:ph type="title"/>
          </p:nvPr>
        </p:nvSpPr>
        <p:spPr>
          <a:xfrm>
            <a:off x="5181949" y="457199"/>
            <a:ext cx="6552851" cy="1555845"/>
          </a:xfrm>
          <a:prstGeom prst="rect">
            <a:avLst/>
          </a:prstGeom>
        </p:spPr>
        <p:txBody>
          <a:bodyPr anchor="b"/>
          <a:lstStyle/>
          <a:p>
            <a:r>
              <a:rPr lang="en-US" dirty="0"/>
              <a:t>Click to edit Master title style</a:t>
            </a:r>
          </a:p>
        </p:txBody>
      </p:sp>
      <p:sp>
        <p:nvSpPr>
          <p:cNvPr id="7" name="Date Placeholder 8">
            <a:extLst>
              <a:ext uri="{FF2B5EF4-FFF2-40B4-BE49-F238E27FC236}">
                <a16:creationId xmlns:a16="http://schemas.microsoft.com/office/drawing/2014/main" id="{1E168D7B-B77A-72AC-AA72-64FBAA8D378C}"/>
              </a:ext>
            </a:extLst>
          </p:cNvPr>
          <p:cNvSpPr>
            <a:spLocks noGrp="1"/>
          </p:cNvSpPr>
          <p:nvPr>
            <p:ph type="dt" sz="half" idx="15"/>
          </p:nvPr>
        </p:nvSpPr>
        <p:spPr>
          <a:xfrm>
            <a:off x="76200" y="76201"/>
            <a:ext cx="1295400" cy="380998"/>
          </a:xfrm>
        </p:spPr>
        <p:txBody>
          <a:bodyPr/>
          <a:lstStyle/>
          <a:p>
            <a:fld id="{3C97155C-DE68-4440-8202-CC9478E27F07}" type="datetime1">
              <a:rPr lang="en-US" smtClean="0"/>
              <a:t>7/20/2026</a:t>
            </a:fld>
            <a:endParaRPr lang="en-US" dirty="0"/>
          </a:p>
        </p:txBody>
      </p:sp>
      <p:sp>
        <p:nvSpPr>
          <p:cNvPr id="6" name="Footer Placeholder 9">
            <a:extLst>
              <a:ext uri="{FF2B5EF4-FFF2-40B4-BE49-F238E27FC236}">
                <a16:creationId xmlns:a16="http://schemas.microsoft.com/office/drawing/2014/main" id="{4014B883-B832-AE53-6858-8E25B13C5BC7}"/>
              </a:ext>
            </a:extLst>
          </p:cNvPr>
          <p:cNvSpPr>
            <a:spLocks noGrp="1"/>
          </p:cNvSpPr>
          <p:nvPr>
            <p:ph type="ftr" sz="quarter" idx="16"/>
          </p:nvPr>
        </p:nvSpPr>
        <p:spPr>
          <a:xfrm>
            <a:off x="6096000" y="76201"/>
            <a:ext cx="6019800" cy="380998"/>
          </a:xfrm>
        </p:spPr>
        <p:txBody>
          <a:bodyPr/>
          <a:lstStyle/>
          <a:p>
            <a:r>
              <a:rPr lang="en-US" dirty="0"/>
              <a:t>Sample Footer Text</a:t>
            </a:r>
          </a:p>
        </p:txBody>
      </p:sp>
      <p:sp>
        <p:nvSpPr>
          <p:cNvPr id="4" name="Picture Placeholder 13">
            <a:extLst>
              <a:ext uri="{FF2B5EF4-FFF2-40B4-BE49-F238E27FC236}">
                <a16:creationId xmlns:a16="http://schemas.microsoft.com/office/drawing/2014/main" id="{CC1B439C-57E0-A299-9A98-A81BFA738C83}"/>
              </a:ext>
            </a:extLst>
          </p:cNvPr>
          <p:cNvSpPr>
            <a:spLocks noGrp="1"/>
          </p:cNvSpPr>
          <p:nvPr>
            <p:ph type="pic" sz="quarter" idx="13" hasCustomPrompt="1"/>
          </p:nvPr>
        </p:nvSpPr>
        <p:spPr>
          <a:xfrm>
            <a:off x="0" y="457199"/>
            <a:ext cx="4724748" cy="59436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US" dirty="0"/>
              <a:t>   </a:t>
            </a:r>
          </a:p>
        </p:txBody>
      </p:sp>
      <p:sp>
        <p:nvSpPr>
          <p:cNvPr id="5" name="Content Placeholder 7">
            <a:extLst>
              <a:ext uri="{FF2B5EF4-FFF2-40B4-BE49-F238E27FC236}">
                <a16:creationId xmlns:a16="http://schemas.microsoft.com/office/drawing/2014/main" id="{7D22B98A-40DC-D510-5762-8D7E05344EF8}"/>
              </a:ext>
            </a:extLst>
          </p:cNvPr>
          <p:cNvSpPr>
            <a:spLocks noGrp="1"/>
          </p:cNvSpPr>
          <p:nvPr>
            <p:ph sz="quarter" idx="14"/>
          </p:nvPr>
        </p:nvSpPr>
        <p:spPr>
          <a:xfrm>
            <a:off x="5181949" y="2470242"/>
            <a:ext cx="6552851" cy="3930558"/>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11">
            <a:extLst>
              <a:ext uri="{FF2B5EF4-FFF2-40B4-BE49-F238E27FC236}">
                <a16:creationId xmlns:a16="http://schemas.microsoft.com/office/drawing/2014/main" id="{7CA11211-0281-DD36-148E-3ABC6374978F}"/>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392797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4C1286-F0A1-DDC1-4A24-85A9D3462CB1}"/>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0 w 12186352"/>
              <a:gd name="csY0" fmla="*/ 0 h 6854823"/>
              <a:gd name="csX1" fmla="*/ 12186352 w 12186352"/>
              <a:gd name="csY1" fmla="*/ 0 h 6854823"/>
              <a:gd name="csX2" fmla="*/ 12186352 w 12186352"/>
              <a:gd name="csY2" fmla="*/ 454025 h 6854823"/>
              <a:gd name="csX3" fmla="*/ 7461604 w 12186352"/>
              <a:gd name="csY3" fmla="*/ 454025 h 6854823"/>
              <a:gd name="csX4" fmla="*/ 7461604 w 12186352"/>
              <a:gd name="csY4" fmla="*/ 6397626 h 6854823"/>
              <a:gd name="csX5" fmla="*/ 12186352 w 12186352"/>
              <a:gd name="csY5" fmla="*/ 6397626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0" y="0"/>
                </a:moveTo>
                <a:lnTo>
                  <a:pt x="12186352" y="0"/>
                </a:lnTo>
                <a:lnTo>
                  <a:pt x="12186352" y="454025"/>
                </a:lnTo>
                <a:lnTo>
                  <a:pt x="7461604" y="454025"/>
                </a:lnTo>
                <a:lnTo>
                  <a:pt x="7461604" y="6397626"/>
                </a:lnTo>
                <a:lnTo>
                  <a:pt x="12186352" y="6397626"/>
                </a:lnTo>
                <a:lnTo>
                  <a:pt x="12186352" y="6854823"/>
                </a:lnTo>
                <a:lnTo>
                  <a:pt x="0" y="6854823"/>
                </a:lnTo>
                <a:close/>
              </a:path>
            </a:pathLst>
          </a:custGeom>
        </p:spPr>
      </p:pic>
      <p:sp>
        <p:nvSpPr>
          <p:cNvPr id="3" name="Title 1">
            <a:extLst>
              <a:ext uri="{FF2B5EF4-FFF2-40B4-BE49-F238E27FC236}">
                <a16:creationId xmlns:a16="http://schemas.microsoft.com/office/drawing/2014/main" id="{D7F3BC77-0C60-6C24-E5FE-6B80D4812824}"/>
              </a:ext>
            </a:extLst>
          </p:cNvPr>
          <p:cNvSpPr>
            <a:spLocks noGrp="1"/>
          </p:cNvSpPr>
          <p:nvPr>
            <p:ph type="title"/>
          </p:nvPr>
        </p:nvSpPr>
        <p:spPr>
          <a:xfrm>
            <a:off x="457200" y="457200"/>
            <a:ext cx="6549553" cy="1549495"/>
          </a:xfrm>
          <a:prstGeom prst="rect">
            <a:avLst/>
          </a:prstGeom>
        </p:spPr>
        <p:txBody>
          <a:bodyPr anchor="b"/>
          <a:lstStyle/>
          <a:p>
            <a:r>
              <a:rPr lang="en-US" dirty="0"/>
              <a:t>Click to edit Master title style</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76200" y="76201"/>
            <a:ext cx="1295400" cy="380999"/>
          </a:xfrm>
        </p:spPr>
        <p:txBody>
          <a:bodyPr/>
          <a:lstStyle/>
          <a:p>
            <a:fld id="{2B9DA8F7-1BE7-954A-B654-92996DBA4E86}" type="datetime1">
              <a:rPr lang="en-US" smtClean="0"/>
              <a:t>7/20/2026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6096000" y="76201"/>
            <a:ext cx="6019800" cy="380998"/>
          </a:xfrm>
        </p:spPr>
        <p:txBody>
          <a:bodyPr/>
          <a:lstStyle/>
          <a:p>
            <a:r>
              <a:rPr lang="en-US" dirty="0"/>
              <a:t>Sample Footer Text</a:t>
            </a:r>
          </a:p>
        </p:txBody>
      </p:sp>
      <p:sp>
        <p:nvSpPr>
          <p:cNvPr id="15" name="Content Placeholder 7">
            <a:extLst>
              <a:ext uri="{FF2B5EF4-FFF2-40B4-BE49-F238E27FC236}">
                <a16:creationId xmlns:a16="http://schemas.microsoft.com/office/drawing/2014/main" id="{F0A2831D-F063-09A6-A707-24AC43E312D9}"/>
              </a:ext>
            </a:extLst>
          </p:cNvPr>
          <p:cNvSpPr>
            <a:spLocks noGrp="1"/>
          </p:cNvSpPr>
          <p:nvPr>
            <p:ph sz="quarter" idx="14"/>
          </p:nvPr>
        </p:nvSpPr>
        <p:spPr>
          <a:xfrm>
            <a:off x="453902" y="2470242"/>
            <a:ext cx="6552851" cy="3930558"/>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13">
            <a:extLst>
              <a:ext uri="{FF2B5EF4-FFF2-40B4-BE49-F238E27FC236}">
                <a16:creationId xmlns:a16="http://schemas.microsoft.com/office/drawing/2014/main" id="{FEC7CBEB-1BF7-2607-DBAA-531A9067F8B1}"/>
              </a:ext>
            </a:extLst>
          </p:cNvPr>
          <p:cNvSpPr>
            <a:spLocks noGrp="1"/>
          </p:cNvSpPr>
          <p:nvPr>
            <p:ph type="pic" sz="quarter" idx="19" hasCustomPrompt="1"/>
          </p:nvPr>
        </p:nvSpPr>
        <p:spPr>
          <a:xfrm>
            <a:off x="7467253" y="457199"/>
            <a:ext cx="4724748" cy="59436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US" dirty="0"/>
              <a:t>   </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2977688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5031BA-FE29-1272-03FA-2B84A99174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094"/>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5257800"/>
            <a:ext cx="11277600" cy="685800"/>
          </a:xfrm>
          <a:prstGeom prst="rect">
            <a:avLst/>
          </a:prstGeom>
        </p:spPr>
        <p:txBody>
          <a:bodyPr vert="horz" lIns="91440" tIns="45720" rIns="91440" bIns="45720" rtlCol="0" anchor="t">
            <a:normAutofit/>
          </a:bodyPr>
          <a:lstStyle>
            <a:lvl1pPr>
              <a:defRPr lang="en-US" sz="6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201" y="6019799"/>
            <a:ext cx="11277598" cy="381000"/>
          </a:xfrm>
        </p:spPr>
        <p:txBody>
          <a:bodyPr vert="horz" lIns="91440" tIns="45720" rIns="91440" bIns="45720" rtlCol="0" anchor="b">
            <a:normAutofit/>
          </a:bodyPr>
          <a:lstStyle>
            <a:lvl1pPr marL="0" indent="0">
              <a:lnSpc>
                <a:spcPct val="100000"/>
              </a:lnSpc>
              <a:buNone/>
              <a:defRPr lang="en-US" sz="20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D9EF7764-3766-AD43-917F-3181D2483C36}" type="datetime1">
              <a:rPr lang="en-US" smtClean="0"/>
              <a:t>7/20/2026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10" name="Picture Placeholder 4">
            <a:extLst>
              <a:ext uri="{FF2B5EF4-FFF2-40B4-BE49-F238E27FC236}">
                <a16:creationId xmlns:a16="http://schemas.microsoft.com/office/drawing/2014/main" id="{7071A80C-9405-B736-DA8E-7C6B87617DC7}"/>
              </a:ext>
            </a:extLst>
          </p:cNvPr>
          <p:cNvSpPr>
            <a:spLocks noGrp="1"/>
          </p:cNvSpPr>
          <p:nvPr>
            <p:ph type="pic" sz="quarter" idx="17" hasCustomPrompt="1"/>
          </p:nvPr>
        </p:nvSpPr>
        <p:spPr>
          <a:xfrm>
            <a:off x="457200" y="457199"/>
            <a:ext cx="11274552" cy="4572001"/>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a:defRPr/>
            </a:lvl1pPr>
          </a:lstStyle>
          <a:p>
            <a:r>
              <a:rPr lang="en-US" dirty="0"/>
              <a:t>   </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25460713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1">
    <p:bg>
      <p:bgRef idx="1001">
        <a:schemeClr val="bg2"/>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1A7354-C3D2-8AD8-40DE-4E850BDFCC68}"/>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9" y="3174"/>
            <a:ext cx="12186352" cy="6854823"/>
          </a:xfrm>
          <a:custGeom>
            <a:avLst/>
            <a:gdLst>
              <a:gd name="csX0" fmla="*/ 6533074 w 12186352"/>
              <a:gd name="csY0" fmla="*/ 1858587 h 6854823"/>
              <a:gd name="csX1" fmla="*/ 6533074 w 12186352"/>
              <a:gd name="csY1" fmla="*/ 6397626 h 6854823"/>
              <a:gd name="csX2" fmla="*/ 3 w 12186352"/>
              <a:gd name="csY2" fmla="*/ 6397626 h 6854823"/>
              <a:gd name="csX3" fmla="*/ 3 w 12186352"/>
              <a:gd name="csY3" fmla="*/ 1858587 h 6854823"/>
              <a:gd name="csX4" fmla="*/ 12186352 w 12186352"/>
              <a:gd name="csY4" fmla="*/ 0 h 6854823"/>
              <a:gd name="csX5" fmla="*/ 0 w 12186352"/>
              <a:gd name="csY5" fmla="*/ 0 h 6854823"/>
              <a:gd name="csX6" fmla="*/ 0 w 12186352"/>
              <a:gd name="csY6" fmla="*/ 6854823 h 6854823"/>
              <a:gd name="csX7" fmla="*/ 12186352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6533074" y="1858587"/>
                </a:moveTo>
                <a:lnTo>
                  <a:pt x="6533074" y="6397626"/>
                </a:lnTo>
                <a:lnTo>
                  <a:pt x="3" y="6397626"/>
                </a:lnTo>
                <a:lnTo>
                  <a:pt x="3" y="1858587"/>
                </a:lnTo>
                <a:close/>
                <a:moveTo>
                  <a:pt x="12186352" y="0"/>
                </a:moveTo>
                <a:lnTo>
                  <a:pt x="0" y="0"/>
                </a:lnTo>
                <a:lnTo>
                  <a:pt x="0" y="6854823"/>
                </a:lnTo>
                <a:lnTo>
                  <a:pt x="12186352" y="6854823"/>
                </a:lnTo>
                <a:close/>
              </a:path>
            </a:pathLst>
          </a:custGeom>
        </p:spPr>
      </p:pic>
      <p:sp>
        <p:nvSpPr>
          <p:cNvPr id="3" name="Title 1">
            <a:extLst>
              <a:ext uri="{FF2B5EF4-FFF2-40B4-BE49-F238E27FC236}">
                <a16:creationId xmlns:a16="http://schemas.microsoft.com/office/drawing/2014/main" id="{0E2067BC-DC4F-D794-A7F8-65900B7934E0}"/>
              </a:ext>
            </a:extLst>
          </p:cNvPr>
          <p:cNvSpPr>
            <a:spLocks noGrp="1"/>
          </p:cNvSpPr>
          <p:nvPr>
            <p:ph type="title"/>
          </p:nvPr>
        </p:nvSpPr>
        <p:spPr>
          <a:xfrm>
            <a:off x="457200" y="490161"/>
            <a:ext cx="11277599" cy="914400"/>
          </a:xfrm>
          <a:prstGeom prst="rect">
            <a:avLst/>
          </a:prstGeom>
        </p:spPr>
        <p:txBody>
          <a:bodyPr anchor="b"/>
          <a:lstStyle/>
          <a:p>
            <a:r>
              <a:rPr lang="en-US" dirty="0"/>
              <a:t>Click to edit Master title style</a:t>
            </a:r>
          </a:p>
        </p:txBody>
      </p:sp>
      <p:sp>
        <p:nvSpPr>
          <p:cNvPr id="7" name="Date Placeholder 3">
            <a:extLst>
              <a:ext uri="{FF2B5EF4-FFF2-40B4-BE49-F238E27FC236}">
                <a16:creationId xmlns:a16="http://schemas.microsoft.com/office/drawing/2014/main" id="{61FAF02C-8E8E-0257-0307-15E6853700FC}"/>
              </a:ext>
            </a:extLst>
          </p:cNvPr>
          <p:cNvSpPr>
            <a:spLocks noGrp="1"/>
          </p:cNvSpPr>
          <p:nvPr>
            <p:ph type="dt" sz="half" idx="15"/>
          </p:nvPr>
        </p:nvSpPr>
        <p:spPr>
          <a:xfrm>
            <a:off x="76201" y="76201"/>
            <a:ext cx="1295400" cy="380999"/>
          </a:xfrm>
        </p:spPr>
        <p:txBody>
          <a:bodyPr/>
          <a:lstStyle/>
          <a:p>
            <a:fld id="{5447FF96-6068-D045-B983-6A2E1F44124F}" type="datetime1">
              <a:rPr lang="en-US" smtClean="0"/>
              <a:t>7/20/2026</a:t>
            </a:fld>
            <a:endParaRPr lang="en-US" dirty="0"/>
          </a:p>
        </p:txBody>
      </p:sp>
      <p:sp>
        <p:nvSpPr>
          <p:cNvPr id="6" name="Footer Placeholder 8">
            <a:extLst>
              <a:ext uri="{FF2B5EF4-FFF2-40B4-BE49-F238E27FC236}">
                <a16:creationId xmlns:a16="http://schemas.microsoft.com/office/drawing/2014/main" id="{12F6119E-6325-71C5-AFDB-160A100A21B2}"/>
              </a:ext>
            </a:extLst>
          </p:cNvPr>
          <p:cNvSpPr>
            <a:spLocks noGrp="1"/>
          </p:cNvSpPr>
          <p:nvPr>
            <p:ph type="ftr" sz="quarter" idx="16"/>
          </p:nvPr>
        </p:nvSpPr>
        <p:spPr>
          <a:xfrm>
            <a:off x="6096000" y="76201"/>
            <a:ext cx="6019800" cy="380999"/>
          </a:xfrm>
        </p:spPr>
        <p:txBody>
          <a:bodyPr/>
          <a:lstStyle/>
          <a:p>
            <a:r>
              <a:rPr lang="en-US" dirty="0"/>
              <a:t>Sample Footer Text</a:t>
            </a:r>
          </a:p>
        </p:txBody>
      </p:sp>
      <p:sp>
        <p:nvSpPr>
          <p:cNvPr id="5" name="Content Placeholder 7">
            <a:extLst>
              <a:ext uri="{FF2B5EF4-FFF2-40B4-BE49-F238E27FC236}">
                <a16:creationId xmlns:a16="http://schemas.microsoft.com/office/drawing/2014/main" id="{DAF060C4-6682-AB70-5937-47DB8276FDCD}"/>
              </a:ext>
            </a:extLst>
          </p:cNvPr>
          <p:cNvSpPr>
            <a:spLocks noGrp="1"/>
          </p:cNvSpPr>
          <p:nvPr>
            <p:ph sz="quarter" idx="14"/>
          </p:nvPr>
        </p:nvSpPr>
        <p:spPr>
          <a:xfrm>
            <a:off x="457200" y="1861761"/>
            <a:ext cx="4744527" cy="453903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1">
            <a:extLst>
              <a:ext uri="{FF2B5EF4-FFF2-40B4-BE49-F238E27FC236}">
                <a16:creationId xmlns:a16="http://schemas.microsoft.com/office/drawing/2014/main" id="{4E3FB443-D4CA-E6C5-2187-4A649A47F28A}"/>
              </a:ext>
            </a:extLst>
          </p:cNvPr>
          <p:cNvSpPr>
            <a:spLocks noGrp="1"/>
          </p:cNvSpPr>
          <p:nvPr>
            <p:ph type="pic" sz="quarter" idx="13" hasCustomPrompt="1"/>
          </p:nvPr>
        </p:nvSpPr>
        <p:spPr>
          <a:xfrm>
            <a:off x="5658927" y="1861761"/>
            <a:ext cx="6533071" cy="4539039"/>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11" name="Slide Number Placeholder 9">
            <a:extLst>
              <a:ext uri="{FF2B5EF4-FFF2-40B4-BE49-F238E27FC236}">
                <a16:creationId xmlns:a16="http://schemas.microsoft.com/office/drawing/2014/main" id="{339D0113-D166-6E44-FF30-39C61CD13791}"/>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97274271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ABB22AD-DA7B-73AE-1F66-31345119900C}"/>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9" y="3174"/>
            <a:ext cx="12186352" cy="6854823"/>
          </a:xfrm>
          <a:custGeom>
            <a:avLst/>
            <a:gdLst>
              <a:gd name="csX0" fmla="*/ 7315201 w 12186352"/>
              <a:gd name="csY0" fmla="*/ 1858587 h 6854823"/>
              <a:gd name="csX1" fmla="*/ 7315201 w 12186352"/>
              <a:gd name="csY1" fmla="*/ 6397626 h 6854823"/>
              <a:gd name="csX2" fmla="*/ 2 w 12186352"/>
              <a:gd name="csY2" fmla="*/ 6397626 h 6854823"/>
              <a:gd name="csX3" fmla="*/ 2 w 12186352"/>
              <a:gd name="csY3" fmla="*/ 1858587 h 6854823"/>
              <a:gd name="csX4" fmla="*/ 457201 w 12186352"/>
              <a:gd name="csY4" fmla="*/ 1858587 h 6854823"/>
              <a:gd name="csX5" fmla="*/ 6533074 w 12186352"/>
              <a:gd name="csY5" fmla="*/ 1858587 h 6854823"/>
              <a:gd name="csX6" fmla="*/ 12186352 w 12186352"/>
              <a:gd name="csY6" fmla="*/ 0 h 6854823"/>
              <a:gd name="csX7" fmla="*/ 0 w 12186352"/>
              <a:gd name="csY7" fmla="*/ 0 h 6854823"/>
              <a:gd name="csX8" fmla="*/ 0 w 12186352"/>
              <a:gd name="csY8" fmla="*/ 6854823 h 6854823"/>
              <a:gd name="csX9" fmla="*/ 12186352 w 12186352"/>
              <a:gd name="csY9"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186352" h="6854823">
                <a:moveTo>
                  <a:pt x="7315201" y="1858587"/>
                </a:moveTo>
                <a:lnTo>
                  <a:pt x="7315201" y="6397626"/>
                </a:lnTo>
                <a:lnTo>
                  <a:pt x="2" y="6397626"/>
                </a:lnTo>
                <a:lnTo>
                  <a:pt x="2" y="1858587"/>
                </a:lnTo>
                <a:lnTo>
                  <a:pt x="457201" y="1858587"/>
                </a:lnTo>
                <a:lnTo>
                  <a:pt x="6533074" y="1858587"/>
                </a:lnTo>
                <a:close/>
                <a:moveTo>
                  <a:pt x="12186352" y="0"/>
                </a:moveTo>
                <a:lnTo>
                  <a:pt x="0" y="0"/>
                </a:lnTo>
                <a:lnTo>
                  <a:pt x="0" y="6854823"/>
                </a:lnTo>
                <a:lnTo>
                  <a:pt x="12186352" y="6854823"/>
                </a:lnTo>
                <a:close/>
              </a:path>
            </a:pathLst>
          </a:custGeom>
        </p:spPr>
      </p:pic>
      <p:sp>
        <p:nvSpPr>
          <p:cNvPr id="3" name="Title 1">
            <a:extLst>
              <a:ext uri="{FF2B5EF4-FFF2-40B4-BE49-F238E27FC236}">
                <a16:creationId xmlns:a16="http://schemas.microsoft.com/office/drawing/2014/main" id="{0FFB7B32-3B46-FEC3-8857-8E1A162E4308}"/>
              </a:ext>
            </a:extLst>
          </p:cNvPr>
          <p:cNvSpPr>
            <a:spLocks noGrp="1"/>
          </p:cNvSpPr>
          <p:nvPr>
            <p:ph type="title"/>
          </p:nvPr>
        </p:nvSpPr>
        <p:spPr>
          <a:xfrm>
            <a:off x="457200" y="497349"/>
            <a:ext cx="11277599" cy="914400"/>
          </a:xfrm>
          <a:prstGeom prst="rect">
            <a:avLst/>
          </a:prstGeom>
        </p:spPr>
        <p:txBody>
          <a:bodyPr anchor="b"/>
          <a:lstStyle/>
          <a:p>
            <a:r>
              <a:rPr lang="en-US" dirty="0"/>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76201" y="76201"/>
            <a:ext cx="1295400" cy="380999"/>
          </a:xfrm>
        </p:spPr>
        <p:txBody>
          <a:bodyPr/>
          <a:lstStyle/>
          <a:p>
            <a:fld id="{C195F3F8-9E31-7F42-8188-F6043F071A39}" type="datetime1">
              <a:rPr lang="en-US" smtClean="0"/>
              <a:t>7/20/2026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095999" y="76201"/>
            <a:ext cx="6019800" cy="380999"/>
          </a:xfrm>
        </p:spPr>
        <p:txBody>
          <a:bodyPr/>
          <a:lstStyle/>
          <a:p>
            <a:r>
              <a:rPr lang="en-US" dirty="0"/>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57201" y="1861761"/>
            <a:ext cx="3886199" cy="453903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Picture Placeholder 5">
            <a:extLst>
              <a:ext uri="{FF2B5EF4-FFF2-40B4-BE49-F238E27FC236}">
                <a16:creationId xmlns:a16="http://schemas.microsoft.com/office/drawing/2014/main" id="{9BB8F855-8399-5C2F-8FFE-3445E6ACC133}"/>
              </a:ext>
            </a:extLst>
          </p:cNvPr>
          <p:cNvSpPr>
            <a:spLocks noGrp="1"/>
          </p:cNvSpPr>
          <p:nvPr>
            <p:ph type="pic" sz="quarter" idx="13" hasCustomPrompt="1"/>
          </p:nvPr>
        </p:nvSpPr>
        <p:spPr>
          <a:xfrm>
            <a:off x="4876800" y="1861761"/>
            <a:ext cx="7315199" cy="4539039"/>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820400" y="6400800"/>
            <a:ext cx="1295399"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5078864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870277-9BEA-773F-5ABC-0478C95CF73B}"/>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0 w 12186352"/>
              <a:gd name="csY0" fmla="*/ 0 h 6854823"/>
              <a:gd name="csX1" fmla="*/ 12186352 w 12186352"/>
              <a:gd name="csY1" fmla="*/ 0 h 6854823"/>
              <a:gd name="csX2" fmla="*/ 12186352 w 12186352"/>
              <a:gd name="csY2" fmla="*/ 6854823 h 6854823"/>
              <a:gd name="csX3" fmla="*/ 0 w 12186352"/>
              <a:gd name="csY3" fmla="*/ 6854823 h 6854823"/>
              <a:gd name="csX4" fmla="*/ 0 w 12186352"/>
              <a:gd name="csY4" fmla="*/ 6377154 h 6854823"/>
              <a:gd name="csX5" fmla="*/ 6527422 w 12186352"/>
              <a:gd name="csY5" fmla="*/ 6377154 h 6854823"/>
              <a:gd name="csX6" fmla="*/ 6527422 w 12186352"/>
              <a:gd name="csY6" fmla="*/ 1858587 h 6854823"/>
              <a:gd name="csX7" fmla="*/ 0 w 12186352"/>
              <a:gd name="csY7" fmla="*/ 1858587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0" y="0"/>
                </a:moveTo>
                <a:lnTo>
                  <a:pt x="12186352" y="0"/>
                </a:lnTo>
                <a:lnTo>
                  <a:pt x="12186352" y="6854823"/>
                </a:lnTo>
                <a:lnTo>
                  <a:pt x="0" y="6854823"/>
                </a:lnTo>
                <a:lnTo>
                  <a:pt x="0" y="6377154"/>
                </a:lnTo>
                <a:lnTo>
                  <a:pt x="6527422" y="6377154"/>
                </a:lnTo>
                <a:lnTo>
                  <a:pt x="6527422" y="1858587"/>
                </a:lnTo>
                <a:lnTo>
                  <a:pt x="0" y="1858587"/>
                </a:lnTo>
                <a:close/>
              </a:path>
            </a:pathLst>
          </a:custGeom>
        </p:spPr>
      </p:pic>
      <p:sp>
        <p:nvSpPr>
          <p:cNvPr id="7" name="Title 1">
            <a:extLst>
              <a:ext uri="{FF2B5EF4-FFF2-40B4-BE49-F238E27FC236}">
                <a16:creationId xmlns:a16="http://schemas.microsoft.com/office/drawing/2014/main" id="{C5CBF9ED-624B-FB83-6E83-BB42410F285F}"/>
              </a:ext>
            </a:extLst>
          </p:cNvPr>
          <p:cNvSpPr>
            <a:spLocks noGrp="1"/>
          </p:cNvSpPr>
          <p:nvPr>
            <p:ph type="title"/>
          </p:nvPr>
        </p:nvSpPr>
        <p:spPr>
          <a:xfrm>
            <a:off x="457200" y="490162"/>
            <a:ext cx="11277597" cy="914400"/>
          </a:xfrm>
          <a:prstGeom prst="rect">
            <a:avLst/>
          </a:prstGeom>
        </p:spPr>
        <p:txBody>
          <a:bodyPr anchor="b"/>
          <a:lstStyle/>
          <a:p>
            <a:r>
              <a:rPr lang="en-US" dirty="0"/>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76201" y="76201"/>
            <a:ext cx="1295400" cy="380999"/>
          </a:xfrm>
        </p:spPr>
        <p:txBody>
          <a:bodyPr/>
          <a:lstStyle/>
          <a:p>
            <a:fld id="{AE8BA31F-10E3-B74C-A113-9DB8A6700F67}" type="datetime1">
              <a:rPr lang="en-US" smtClean="0"/>
              <a:t>7/20/2026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096001" y="76201"/>
            <a:ext cx="6019798" cy="380999"/>
          </a:xfrm>
        </p:spPr>
        <p:txBody>
          <a:bodyPr/>
          <a:lstStyle/>
          <a:p>
            <a:r>
              <a:rPr lang="en-US" dirty="0"/>
              <a:t>Sample Footer Text</a:t>
            </a:r>
          </a:p>
        </p:txBody>
      </p:sp>
      <p:sp>
        <p:nvSpPr>
          <p:cNvPr id="8" name="Picture Placeholder 11">
            <a:extLst>
              <a:ext uri="{FF2B5EF4-FFF2-40B4-BE49-F238E27FC236}">
                <a16:creationId xmlns:a16="http://schemas.microsoft.com/office/drawing/2014/main" id="{9BCDC3DB-8BBB-CC92-23DB-44BEC6BD61F7}"/>
              </a:ext>
            </a:extLst>
          </p:cNvPr>
          <p:cNvSpPr>
            <a:spLocks noGrp="1"/>
          </p:cNvSpPr>
          <p:nvPr>
            <p:ph type="pic" sz="quarter" idx="19" hasCustomPrompt="1"/>
          </p:nvPr>
        </p:nvSpPr>
        <p:spPr>
          <a:xfrm>
            <a:off x="0" y="1861761"/>
            <a:ext cx="6533071" cy="4518567"/>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6" name="Content Placeholder 7">
            <a:extLst>
              <a:ext uri="{FF2B5EF4-FFF2-40B4-BE49-F238E27FC236}">
                <a16:creationId xmlns:a16="http://schemas.microsoft.com/office/drawing/2014/main" id="{7C7B1CAB-4A9F-B8E9-3C1E-15C58564C1FF}"/>
              </a:ext>
            </a:extLst>
          </p:cNvPr>
          <p:cNvSpPr>
            <a:spLocks noGrp="1"/>
          </p:cNvSpPr>
          <p:nvPr>
            <p:ph sz="quarter" idx="18"/>
          </p:nvPr>
        </p:nvSpPr>
        <p:spPr>
          <a:xfrm>
            <a:off x="6990270" y="1861761"/>
            <a:ext cx="4744527" cy="453903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744199" y="6400800"/>
            <a:ext cx="1371599"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3761393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B64117-148B-10E8-7721-A4C85F0BDEAD}"/>
              </a:ext>
            </a:extLst>
          </p:cNvPr>
          <p:cNvSpPr>
            <a:spLocks noGrp="1"/>
          </p:cNvSpPr>
          <p:nvPr>
            <p:ph type="title"/>
          </p:nvPr>
        </p:nvSpPr>
        <p:spPr>
          <a:xfrm>
            <a:off x="4480561" y="457200"/>
            <a:ext cx="7254240" cy="1173708"/>
          </a:xfrm>
          <a:prstGeom prst="rect">
            <a:avLst/>
          </a:prstGeom>
        </p:spPr>
        <p:txBody>
          <a:bodyPr anchor="b"/>
          <a:lstStyle/>
          <a:p>
            <a:r>
              <a:rPr lang="en-US" dirty="0"/>
              <a:t>Click to edit Master title style</a:t>
            </a:r>
          </a:p>
        </p:txBody>
      </p:sp>
      <p:sp>
        <p:nvSpPr>
          <p:cNvPr id="12" name="Date Placeholder 3">
            <a:extLst>
              <a:ext uri="{FF2B5EF4-FFF2-40B4-BE49-F238E27FC236}">
                <a16:creationId xmlns:a16="http://schemas.microsoft.com/office/drawing/2014/main" id="{CACEC350-F243-8E48-2F30-905D6999DFE7}"/>
              </a:ext>
            </a:extLst>
          </p:cNvPr>
          <p:cNvSpPr>
            <a:spLocks noGrp="1"/>
          </p:cNvSpPr>
          <p:nvPr>
            <p:ph type="dt" sz="half" idx="15"/>
          </p:nvPr>
        </p:nvSpPr>
        <p:spPr>
          <a:xfrm>
            <a:off x="76200" y="76200"/>
            <a:ext cx="1295401" cy="380999"/>
          </a:xfrm>
        </p:spPr>
        <p:txBody>
          <a:bodyPr/>
          <a:lstStyle/>
          <a:p>
            <a:fld id="{3596BBB1-49AB-C544-9861-84EE6CF53403}" type="datetime1">
              <a:rPr lang="en-US" smtClean="0"/>
              <a:t>7/20/2026</a:t>
            </a:fld>
            <a:endParaRPr lang="en-US" dirty="0"/>
          </a:p>
        </p:txBody>
      </p:sp>
      <p:sp>
        <p:nvSpPr>
          <p:cNvPr id="10" name="Footer Placeholder 8">
            <a:extLst>
              <a:ext uri="{FF2B5EF4-FFF2-40B4-BE49-F238E27FC236}">
                <a16:creationId xmlns:a16="http://schemas.microsoft.com/office/drawing/2014/main" id="{693FD3A5-45B7-3678-FCC8-1AA49237E7B7}"/>
              </a:ext>
            </a:extLst>
          </p:cNvPr>
          <p:cNvSpPr>
            <a:spLocks noGrp="1"/>
          </p:cNvSpPr>
          <p:nvPr>
            <p:ph type="ftr" sz="quarter" idx="16"/>
          </p:nvPr>
        </p:nvSpPr>
        <p:spPr>
          <a:xfrm>
            <a:off x="6096000" y="76201"/>
            <a:ext cx="6019800" cy="381000"/>
          </a:xfrm>
        </p:spPr>
        <p:txBody>
          <a:bodyPr/>
          <a:lstStyle/>
          <a:p>
            <a:r>
              <a:rPr lang="en-US" dirty="0"/>
              <a:t>Sample Footer Text</a:t>
            </a:r>
          </a:p>
        </p:txBody>
      </p:sp>
      <p:sp>
        <p:nvSpPr>
          <p:cNvPr id="4" name="Picture Placeholder 10">
            <a:extLst>
              <a:ext uri="{FF2B5EF4-FFF2-40B4-BE49-F238E27FC236}">
                <a16:creationId xmlns:a16="http://schemas.microsoft.com/office/drawing/2014/main" id="{90E31D68-951A-2336-5424-6671B2E929A3}"/>
              </a:ext>
            </a:extLst>
          </p:cNvPr>
          <p:cNvSpPr>
            <a:spLocks noGrp="1"/>
          </p:cNvSpPr>
          <p:nvPr>
            <p:ph type="pic" sz="quarter" idx="13" hasCustomPrompt="1"/>
          </p:nvPr>
        </p:nvSpPr>
        <p:spPr>
          <a:xfrm>
            <a:off x="0" y="457199"/>
            <a:ext cx="4023360" cy="5943601"/>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7" name="Content Placeholder 7">
            <a:extLst>
              <a:ext uri="{FF2B5EF4-FFF2-40B4-BE49-F238E27FC236}">
                <a16:creationId xmlns:a16="http://schemas.microsoft.com/office/drawing/2014/main" id="{679495B1-3D42-5CC6-1177-BBB5CCDEF14A}"/>
              </a:ext>
            </a:extLst>
          </p:cNvPr>
          <p:cNvSpPr>
            <a:spLocks noGrp="1"/>
          </p:cNvSpPr>
          <p:nvPr>
            <p:ph sz="quarter" idx="14"/>
          </p:nvPr>
        </p:nvSpPr>
        <p:spPr>
          <a:xfrm>
            <a:off x="4480560" y="2088108"/>
            <a:ext cx="7254240" cy="4312692"/>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9">
            <a:extLst>
              <a:ext uri="{FF2B5EF4-FFF2-40B4-BE49-F238E27FC236}">
                <a16:creationId xmlns:a16="http://schemas.microsoft.com/office/drawing/2014/main" id="{05F3D1FB-5F83-6976-2FDE-42146116FF09}"/>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20799621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0E5C046-40A5-D694-E725-EA0ABE0B80B9}"/>
              </a:ext>
            </a:extLst>
          </p:cNvPr>
          <p:cNvSpPr>
            <a:spLocks noGrp="1"/>
          </p:cNvSpPr>
          <p:nvPr>
            <p:ph type="title"/>
          </p:nvPr>
        </p:nvSpPr>
        <p:spPr>
          <a:xfrm>
            <a:off x="457201" y="457199"/>
            <a:ext cx="7254239" cy="1173712"/>
          </a:xfrm>
          <a:prstGeom prst="rect">
            <a:avLst/>
          </a:prstGeom>
        </p:spPr>
        <p:txBody>
          <a:bodyPr anchor="b"/>
          <a:lstStyle/>
          <a:p>
            <a:r>
              <a:rPr lang="en-US" dirty="0"/>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76201" y="76200"/>
            <a:ext cx="1295400" cy="380999"/>
          </a:xfrm>
        </p:spPr>
        <p:txBody>
          <a:bodyPr/>
          <a:lstStyle/>
          <a:p>
            <a:fld id="{9D50FFC8-0737-944F-9B20-403A2248B3E7}" type="datetime1">
              <a:rPr lang="en-US" smtClean="0"/>
              <a:t>7/20/2026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096000" y="76200"/>
            <a:ext cx="6019800" cy="380999"/>
          </a:xfrm>
        </p:spPr>
        <p:txBody>
          <a:bodyPr/>
          <a:lstStyle/>
          <a:p>
            <a:r>
              <a:rPr lang="en-US" dirty="0"/>
              <a:t>Sample Footer Text</a:t>
            </a:r>
          </a:p>
        </p:txBody>
      </p:sp>
      <p:sp>
        <p:nvSpPr>
          <p:cNvPr id="6" name="Content Placeholder 7">
            <a:extLst>
              <a:ext uri="{FF2B5EF4-FFF2-40B4-BE49-F238E27FC236}">
                <a16:creationId xmlns:a16="http://schemas.microsoft.com/office/drawing/2014/main" id="{4E5FB0DF-C175-C1BD-BDD9-3536A2F7E448}"/>
              </a:ext>
            </a:extLst>
          </p:cNvPr>
          <p:cNvSpPr>
            <a:spLocks noGrp="1"/>
          </p:cNvSpPr>
          <p:nvPr>
            <p:ph sz="quarter" idx="18"/>
          </p:nvPr>
        </p:nvSpPr>
        <p:spPr>
          <a:xfrm>
            <a:off x="457201" y="2088108"/>
            <a:ext cx="7254240" cy="4312692"/>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0">
            <a:extLst>
              <a:ext uri="{FF2B5EF4-FFF2-40B4-BE49-F238E27FC236}">
                <a16:creationId xmlns:a16="http://schemas.microsoft.com/office/drawing/2014/main" id="{7C20B94A-DE1D-8112-79D8-ADD778F243A9}"/>
              </a:ext>
            </a:extLst>
          </p:cNvPr>
          <p:cNvSpPr>
            <a:spLocks noGrp="1"/>
          </p:cNvSpPr>
          <p:nvPr>
            <p:ph type="pic" sz="quarter" idx="13" hasCustomPrompt="1"/>
          </p:nvPr>
        </p:nvSpPr>
        <p:spPr>
          <a:xfrm>
            <a:off x="8168640" y="457199"/>
            <a:ext cx="4023360" cy="5943601"/>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2044310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160961-81A4-744C-57F0-3A91AB73281C}"/>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451551 w 12186352"/>
              <a:gd name="csY0" fmla="*/ 2354110 h 6854823"/>
              <a:gd name="csX1" fmla="*/ 451551 w 12186352"/>
              <a:gd name="csY1" fmla="*/ 6397626 h 6854823"/>
              <a:gd name="csX2" fmla="*/ 5480751 w 12186352"/>
              <a:gd name="csY2" fmla="*/ 6397626 h 6854823"/>
              <a:gd name="csX3" fmla="*/ 5480751 w 12186352"/>
              <a:gd name="csY3" fmla="*/ 2354110 h 6854823"/>
              <a:gd name="csX4" fmla="*/ 0 w 12186352"/>
              <a:gd name="csY4" fmla="*/ 0 h 6854823"/>
              <a:gd name="csX5" fmla="*/ 12186352 w 12186352"/>
              <a:gd name="csY5" fmla="*/ 0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2354110"/>
                </a:moveTo>
                <a:lnTo>
                  <a:pt x="451551" y="6397626"/>
                </a:lnTo>
                <a:lnTo>
                  <a:pt x="5480751" y="6397626"/>
                </a:lnTo>
                <a:lnTo>
                  <a:pt x="5480751" y="2354110"/>
                </a:lnTo>
                <a:close/>
                <a:moveTo>
                  <a:pt x="0" y="0"/>
                </a:moveTo>
                <a:lnTo>
                  <a:pt x="12186352" y="0"/>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1"/>
            <a:ext cx="5029200" cy="1519083"/>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E45DA7B-3D23-9747-B64E-78D5DD68C6C7}" type="datetime1">
              <a:rPr lang="en-US" smtClean="0"/>
              <a:t>7/20/2026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10" name="Picture Placeholder 10">
            <a:extLst>
              <a:ext uri="{FF2B5EF4-FFF2-40B4-BE49-F238E27FC236}">
                <a16:creationId xmlns:a16="http://schemas.microsoft.com/office/drawing/2014/main" id="{802CE9A6-F23E-1299-6CEA-8B0DBFBE2016}"/>
              </a:ext>
            </a:extLst>
          </p:cNvPr>
          <p:cNvSpPr>
            <a:spLocks noGrp="1"/>
          </p:cNvSpPr>
          <p:nvPr>
            <p:ph type="pic" sz="quarter" idx="13" hasCustomPrompt="1"/>
          </p:nvPr>
        </p:nvSpPr>
        <p:spPr>
          <a:xfrm>
            <a:off x="457200" y="2357283"/>
            <a:ext cx="5029199" cy="4043516"/>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457200"/>
            <a:ext cx="5638799" cy="594359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1931057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92B07A-D9A0-38E9-B941-74C38124D599}"/>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451551 w 12186352"/>
              <a:gd name="csY0" fmla="*/ 2354110 h 6854823"/>
              <a:gd name="csX1" fmla="*/ 451551 w 12186352"/>
              <a:gd name="csY1" fmla="*/ 6397626 h 6854823"/>
              <a:gd name="csX2" fmla="*/ 5480751 w 12186352"/>
              <a:gd name="csY2" fmla="*/ 6397626 h 6854823"/>
              <a:gd name="csX3" fmla="*/ 5480751 w 12186352"/>
              <a:gd name="csY3" fmla="*/ 2354110 h 6854823"/>
              <a:gd name="csX4" fmla="*/ 0 w 12186352"/>
              <a:gd name="csY4" fmla="*/ 0 h 6854823"/>
              <a:gd name="csX5" fmla="*/ 12186352 w 12186352"/>
              <a:gd name="csY5" fmla="*/ 0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2354110"/>
                </a:moveTo>
                <a:lnTo>
                  <a:pt x="451551" y="6397626"/>
                </a:lnTo>
                <a:lnTo>
                  <a:pt x="5480751" y="6397626"/>
                </a:lnTo>
                <a:lnTo>
                  <a:pt x="5480751" y="2354110"/>
                </a:lnTo>
                <a:close/>
                <a:moveTo>
                  <a:pt x="0" y="0"/>
                </a:moveTo>
                <a:lnTo>
                  <a:pt x="12186352" y="0"/>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1" y="457200"/>
            <a:ext cx="3716844" cy="1919945"/>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13040DD-291F-D14A-B0CD-056B01183946}" type="datetime1">
              <a:rPr lang="en-US" smtClean="0"/>
              <a:t>7/20/2026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9" name="Picture Placeholder 10">
            <a:extLst>
              <a:ext uri="{FF2B5EF4-FFF2-40B4-BE49-F238E27FC236}">
                <a16:creationId xmlns:a16="http://schemas.microsoft.com/office/drawing/2014/main" id="{115A2C62-B33D-41E9-D363-2E5B5EC4C673}"/>
              </a:ext>
            </a:extLst>
          </p:cNvPr>
          <p:cNvSpPr>
            <a:spLocks noGrp="1"/>
          </p:cNvSpPr>
          <p:nvPr>
            <p:ph type="pic" sz="quarter" idx="13" hasCustomPrompt="1"/>
          </p:nvPr>
        </p:nvSpPr>
        <p:spPr>
          <a:xfrm>
            <a:off x="457200" y="2743200"/>
            <a:ext cx="3716845" cy="3657600"/>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724399" y="457201"/>
            <a:ext cx="7010401" cy="594359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8972491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D779F90-4233-5235-D44A-38B021C817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Title 7">
            <a:extLst>
              <a:ext uri="{FF2B5EF4-FFF2-40B4-BE49-F238E27FC236}">
                <a16:creationId xmlns:a16="http://schemas.microsoft.com/office/drawing/2014/main" id="{DD16EBF9-B68A-0B06-1D11-8A73C8F97835}"/>
              </a:ext>
            </a:extLst>
          </p:cNvPr>
          <p:cNvSpPr>
            <a:spLocks noGrp="1"/>
          </p:cNvSpPr>
          <p:nvPr>
            <p:ph type="title"/>
          </p:nvPr>
        </p:nvSpPr>
        <p:spPr>
          <a:xfrm>
            <a:off x="457200" y="5349242"/>
            <a:ext cx="5638800" cy="1051558"/>
          </a:xfrm>
        </p:spPr>
        <p:txBody>
          <a:bodyPr anchor="b"/>
          <a:lstStyle>
            <a:lvl1pPr>
              <a:lnSpc>
                <a:spcPct val="110000"/>
              </a:lnSpc>
              <a:defRPr sz="2000">
                <a:latin typeface="+mn-lt"/>
              </a:defRPr>
            </a:lvl1pPr>
          </a:lstStyle>
          <a:p>
            <a:r>
              <a:rPr lang="en-US" dirty="0"/>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F20AA6F4-6FEB-A645-BC84-8FD86BB56A56}" type="datetime1">
              <a:rPr lang="en-US" smtClean="0"/>
              <a:t>7/20/2026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10" name="Content Placeholder 10">
            <a:extLst>
              <a:ext uri="{FF2B5EF4-FFF2-40B4-BE49-F238E27FC236}">
                <a16:creationId xmlns:a16="http://schemas.microsoft.com/office/drawing/2014/main" id="{FC49D795-05CD-88A6-65D2-CE59AB098CDC}"/>
              </a:ext>
            </a:extLst>
          </p:cNvPr>
          <p:cNvSpPr>
            <a:spLocks noGrp="1"/>
          </p:cNvSpPr>
          <p:nvPr>
            <p:ph sz="quarter" idx="14" hasCustomPrompt="1"/>
          </p:nvPr>
        </p:nvSpPr>
        <p:spPr>
          <a:xfrm>
            <a:off x="457200" y="152400"/>
            <a:ext cx="11277600" cy="4434840"/>
          </a:xfrm>
        </p:spPr>
        <p:txBody>
          <a:bodyPr anchor="t"/>
          <a:lstStyle>
            <a:lvl1pPr>
              <a:lnSpc>
                <a:spcPct val="90000"/>
              </a:lnSpc>
              <a:defRPr sz="30000">
                <a:latin typeface="+mj-lt"/>
              </a:defRPr>
            </a:lvl1pPr>
          </a:lstStyle>
          <a:p>
            <a:pPr lvl="0"/>
            <a:r>
              <a:rPr lang="en-US" dirty="0"/>
              <a:t>XX%</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119919895"/>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umber Large 2">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D779F90-4233-5235-D44A-38B021C817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Title 7">
            <a:extLst>
              <a:ext uri="{FF2B5EF4-FFF2-40B4-BE49-F238E27FC236}">
                <a16:creationId xmlns:a16="http://schemas.microsoft.com/office/drawing/2014/main" id="{362229AA-0D53-41CE-F2F6-A43A58F408A6}"/>
              </a:ext>
            </a:extLst>
          </p:cNvPr>
          <p:cNvSpPr>
            <a:spLocks noGrp="1"/>
          </p:cNvSpPr>
          <p:nvPr>
            <p:ph type="title"/>
          </p:nvPr>
        </p:nvSpPr>
        <p:spPr>
          <a:xfrm>
            <a:off x="457200" y="5334002"/>
            <a:ext cx="5638800" cy="1066798"/>
          </a:xfrm>
        </p:spPr>
        <p:txBody>
          <a:bodyPr anchor="b"/>
          <a:lstStyle>
            <a:lvl1pPr>
              <a:lnSpc>
                <a:spcPct val="110000"/>
              </a:lnSpc>
              <a:defRPr sz="2000">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019C1F0A-369C-694C-9034-23649A99EDDB}" type="datetime1">
              <a:rPr lang="en-US" smtClean="0"/>
              <a:t>7/20/2026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10" name="Content Placeholder 10">
            <a:extLst>
              <a:ext uri="{FF2B5EF4-FFF2-40B4-BE49-F238E27FC236}">
                <a16:creationId xmlns:a16="http://schemas.microsoft.com/office/drawing/2014/main" id="{2685CAE8-3040-D343-9736-69ED07ADEE28}"/>
              </a:ext>
            </a:extLst>
          </p:cNvPr>
          <p:cNvSpPr>
            <a:spLocks noGrp="1"/>
          </p:cNvSpPr>
          <p:nvPr>
            <p:ph sz="quarter" idx="14" hasCustomPrompt="1"/>
          </p:nvPr>
        </p:nvSpPr>
        <p:spPr>
          <a:xfrm>
            <a:off x="457200" y="152400"/>
            <a:ext cx="11277600" cy="4434840"/>
          </a:xfrm>
        </p:spPr>
        <p:txBody>
          <a:bodyPr anchor="t"/>
          <a:lstStyle>
            <a:lvl1pPr>
              <a:lnSpc>
                <a:spcPct val="90000"/>
              </a:lnSpc>
              <a:defRPr sz="30000">
                <a:latin typeface="+mj-lt"/>
              </a:defRPr>
            </a:lvl1pPr>
          </a:lstStyle>
          <a:p>
            <a:pPr lvl="0"/>
            <a:r>
              <a:rPr lang="en-US" dirty="0"/>
              <a:t>XX%</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419981247"/>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mber Large 3">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D779F90-4233-5235-D44A-38B021C817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Title 7">
            <a:extLst>
              <a:ext uri="{FF2B5EF4-FFF2-40B4-BE49-F238E27FC236}">
                <a16:creationId xmlns:a16="http://schemas.microsoft.com/office/drawing/2014/main" id="{F9AC97C7-C18C-1AFB-595D-1164216CB3A0}"/>
              </a:ext>
            </a:extLst>
          </p:cNvPr>
          <p:cNvSpPr>
            <a:spLocks noGrp="1"/>
          </p:cNvSpPr>
          <p:nvPr>
            <p:ph type="title"/>
          </p:nvPr>
        </p:nvSpPr>
        <p:spPr>
          <a:xfrm>
            <a:off x="8991600" y="457200"/>
            <a:ext cx="2743200" cy="5943600"/>
          </a:xfrm>
        </p:spPr>
        <p:txBody>
          <a:bodyPr anchor="ctr"/>
          <a:lstStyle>
            <a:lvl1pPr>
              <a:lnSpc>
                <a:spcPct val="110000"/>
              </a:lnSpc>
              <a:defRPr sz="2000">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C05CB68B-3B3F-204E-812A-7CA74DAAFECC}" type="datetime1">
              <a:rPr lang="en-US" smtClean="0"/>
              <a:t>7/20/2026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11" name="Content Placeholder 10">
            <a:extLst>
              <a:ext uri="{FF2B5EF4-FFF2-40B4-BE49-F238E27FC236}">
                <a16:creationId xmlns:a16="http://schemas.microsoft.com/office/drawing/2014/main" id="{0794CDEE-6628-D8C2-4DD7-A2AF2B148E2B}"/>
              </a:ext>
            </a:extLst>
          </p:cNvPr>
          <p:cNvSpPr>
            <a:spLocks noGrp="1"/>
          </p:cNvSpPr>
          <p:nvPr>
            <p:ph sz="quarter" idx="14" hasCustomPrompt="1"/>
          </p:nvPr>
        </p:nvSpPr>
        <p:spPr>
          <a:xfrm>
            <a:off x="457200" y="762000"/>
            <a:ext cx="8077200" cy="5943600"/>
          </a:xfrm>
        </p:spPr>
        <p:txBody>
          <a:bodyPr anchor="ctr"/>
          <a:lstStyle>
            <a:lvl1pPr>
              <a:lnSpc>
                <a:spcPct val="90000"/>
              </a:lnSpc>
              <a:defRPr sz="30000">
                <a:latin typeface="+mj-lt"/>
              </a:defRPr>
            </a:lvl1pPr>
          </a:lstStyle>
          <a:p>
            <a:pPr lvl="0"/>
            <a:r>
              <a:rPr lang="en-US" dirty="0"/>
              <a:t>XX%</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77585432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E88507-42ED-EBB5-0C22-CA3A46666A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52" y="3175"/>
            <a:ext cx="12186353" cy="6854823"/>
          </a:xfrm>
          <a:custGeom>
            <a:avLst/>
            <a:gdLst>
              <a:gd name="csX0" fmla="*/ 0 w 12186355"/>
              <a:gd name="csY0" fmla="*/ 0 h 6854824"/>
              <a:gd name="csX1" fmla="*/ 12186355 w 12186355"/>
              <a:gd name="csY1" fmla="*/ 0 h 6854824"/>
              <a:gd name="csX2" fmla="*/ 12186355 w 12186355"/>
              <a:gd name="csY2" fmla="*/ 454025 h 6854824"/>
              <a:gd name="csX3" fmla="*/ 4798004 w 12186355"/>
              <a:gd name="csY3" fmla="*/ 454025 h 6854824"/>
              <a:gd name="csX4" fmla="*/ 4798004 w 12186355"/>
              <a:gd name="csY4" fmla="*/ 6397625 h 6854824"/>
              <a:gd name="csX5" fmla="*/ 12186355 w 12186355"/>
              <a:gd name="csY5" fmla="*/ 6397625 h 6854824"/>
              <a:gd name="csX6" fmla="*/ 12186355 w 12186355"/>
              <a:gd name="csY6" fmla="*/ 6854824 h 6854824"/>
              <a:gd name="csX7" fmla="*/ 0 w 12186355"/>
              <a:gd name="csY7" fmla="*/ 6854824 h 68548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5" h="6854824">
                <a:moveTo>
                  <a:pt x="0" y="0"/>
                </a:moveTo>
                <a:lnTo>
                  <a:pt x="12186355" y="0"/>
                </a:lnTo>
                <a:lnTo>
                  <a:pt x="12186355" y="454025"/>
                </a:lnTo>
                <a:lnTo>
                  <a:pt x="4798004" y="454025"/>
                </a:lnTo>
                <a:lnTo>
                  <a:pt x="4798004" y="6397625"/>
                </a:lnTo>
                <a:lnTo>
                  <a:pt x="12186355" y="6397625"/>
                </a:lnTo>
                <a:lnTo>
                  <a:pt x="12186355" y="6854824"/>
                </a:lnTo>
                <a:lnTo>
                  <a:pt x="0" y="6854824"/>
                </a:lnTo>
                <a:close/>
              </a:path>
            </a:pathLst>
          </a:cu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457200"/>
            <a:ext cx="3886198" cy="4513974"/>
          </a:xfrm>
          <a:prstGeom prst="rect">
            <a:avLst/>
          </a:prstGeom>
        </p:spPr>
        <p:txBody>
          <a:bodyPr vert="horz" lIns="91440" tIns="45720" rIns="91440" bIns="45720" rtlCol="0" anchor="t">
            <a:normAutofit/>
          </a:bodyPr>
          <a:lstStyle>
            <a:lvl1pPr>
              <a:defRPr lang="en-US" sz="48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199" y="5425200"/>
            <a:ext cx="3886200" cy="975600"/>
          </a:xfrm>
        </p:spPr>
        <p:txBody>
          <a:bodyPr vert="horz" lIns="91440" tIns="45720" rIns="91440" bIns="45720" rtlCol="0" anchor="b">
            <a:normAutofit/>
          </a:bodyPr>
          <a:lstStyle>
            <a:lvl1pPr marL="0" indent="0">
              <a:lnSpc>
                <a:spcPct val="100000"/>
              </a:lnSpc>
              <a:spcBef>
                <a:spcPts val="0"/>
              </a:spcBef>
              <a:buNone/>
              <a:defRPr lang="en-US" sz="20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76200" y="76201"/>
            <a:ext cx="1295400" cy="380999"/>
          </a:xfrm>
        </p:spPr>
        <p:txBody>
          <a:bodyPr/>
          <a:lstStyle/>
          <a:p>
            <a:fld id="{BD2E1884-4CA3-F14A-A3FE-9D94D32D34BF}" type="datetime1">
              <a:rPr lang="en-US" smtClean="0"/>
              <a:t>7/20/2026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6096000" y="76202"/>
            <a:ext cx="6019800" cy="365124"/>
          </a:xfrm>
        </p:spPr>
        <p:txBody>
          <a:bodyPr/>
          <a:lstStyle/>
          <a:p>
            <a:r>
              <a:rPr lang="en-US"/>
              <a:t>Sample Footer Text</a:t>
            </a:r>
          </a:p>
        </p:txBody>
      </p:sp>
      <p:sp>
        <p:nvSpPr>
          <p:cNvPr id="5" name="Picture Placeholder 10">
            <a:extLst>
              <a:ext uri="{FF2B5EF4-FFF2-40B4-BE49-F238E27FC236}">
                <a16:creationId xmlns:a16="http://schemas.microsoft.com/office/drawing/2014/main" id="{9B516699-87B0-CAF3-CAD8-AA40FF750A2A}"/>
              </a:ext>
            </a:extLst>
          </p:cNvPr>
          <p:cNvSpPr>
            <a:spLocks noGrp="1"/>
          </p:cNvSpPr>
          <p:nvPr>
            <p:ph type="pic" sz="quarter" idx="13" hasCustomPrompt="1"/>
          </p:nvPr>
        </p:nvSpPr>
        <p:spPr>
          <a:xfrm>
            <a:off x="4794950" y="457200"/>
            <a:ext cx="7388352" cy="5943600"/>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820400" y="6416675"/>
            <a:ext cx="1295400"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39112450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83016C-84F5-4C07-5F48-21162DFAD7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D963A025-A5F8-BC41-857C-074A129970DD}" type="datetime1">
              <a:rPr lang="en-US" smtClean="0"/>
              <a:t>7/20/2026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57200" y="457200"/>
            <a:ext cx="7848600" cy="5943600"/>
          </a:xfrm>
        </p:spPr>
        <p:txBody>
          <a:bodyPr anchor="ctr">
            <a:normAutofit/>
          </a:bodyPr>
          <a:lstStyle>
            <a:lvl1pPr marL="0" indent="0">
              <a:lnSpc>
                <a:spcPct val="90000"/>
              </a:lnSpc>
              <a:spcBef>
                <a:spcPts val="0"/>
              </a:spcBef>
              <a:buNone/>
              <a:defRPr sz="6000" b="0">
                <a:latin typeface="+mj-lt"/>
              </a:defRPr>
            </a:lvl1pPr>
            <a:lvl2pPr marL="228600" indent="0">
              <a:lnSpc>
                <a:spcPct val="90000"/>
              </a:lnSpc>
              <a:spcBef>
                <a:spcPts val="0"/>
              </a:spcBef>
              <a:buNone/>
              <a:defRPr sz="6000" b="0">
                <a:latin typeface="+mj-lt"/>
              </a:defRPr>
            </a:lvl2pPr>
            <a:lvl3pPr marL="457200" indent="0">
              <a:lnSpc>
                <a:spcPct val="90000"/>
              </a:lnSpc>
              <a:spcBef>
                <a:spcPts val="0"/>
              </a:spcBef>
              <a:buNone/>
              <a:defRPr sz="6000" b="0">
                <a:latin typeface="+mj-lt"/>
              </a:defRPr>
            </a:lvl3pPr>
            <a:lvl4pPr marL="685800" indent="0">
              <a:lnSpc>
                <a:spcPct val="90000"/>
              </a:lnSpc>
              <a:spcBef>
                <a:spcPts val="0"/>
              </a:spcBef>
              <a:buNone/>
              <a:defRPr sz="6000" b="0">
                <a:latin typeface="+mj-lt"/>
              </a:defRPr>
            </a:lvl4pPr>
            <a:lvl5pPr marL="914400" indent="0">
              <a:lnSpc>
                <a:spcPct val="90000"/>
              </a:lnSpc>
              <a:spcBef>
                <a:spcPts val="0"/>
              </a:spcBef>
              <a:buNone/>
              <a:defRPr sz="6000" b="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67067178"/>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2">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83016C-84F5-4C07-5F48-21162DFAD7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7E1A02B-DBB0-A046-81B0-FEDCAC57CE71}" type="datetime1">
              <a:rPr lang="en-US" smtClean="0"/>
              <a:t>7/20/2026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57200" y="457200"/>
            <a:ext cx="7848600" cy="5943600"/>
          </a:xfrm>
        </p:spPr>
        <p:txBody>
          <a:bodyPr anchor="b">
            <a:normAutofit/>
          </a:bodyPr>
          <a:lstStyle>
            <a:lvl1pPr marL="0" indent="0">
              <a:lnSpc>
                <a:spcPct val="90000"/>
              </a:lnSpc>
              <a:spcBef>
                <a:spcPts val="0"/>
              </a:spcBef>
              <a:buNone/>
              <a:defRPr sz="6000" b="0">
                <a:latin typeface="+mj-lt"/>
              </a:defRPr>
            </a:lvl1pPr>
            <a:lvl2pPr marL="228600" indent="0">
              <a:lnSpc>
                <a:spcPct val="90000"/>
              </a:lnSpc>
              <a:spcBef>
                <a:spcPts val="0"/>
              </a:spcBef>
              <a:buNone/>
              <a:defRPr sz="6000" b="0">
                <a:latin typeface="+mj-lt"/>
              </a:defRPr>
            </a:lvl2pPr>
            <a:lvl3pPr marL="457200" indent="0">
              <a:lnSpc>
                <a:spcPct val="90000"/>
              </a:lnSpc>
              <a:spcBef>
                <a:spcPts val="0"/>
              </a:spcBef>
              <a:buNone/>
              <a:defRPr sz="6000" b="0">
                <a:latin typeface="+mj-lt"/>
              </a:defRPr>
            </a:lvl3pPr>
            <a:lvl4pPr marL="685800" indent="0">
              <a:lnSpc>
                <a:spcPct val="90000"/>
              </a:lnSpc>
              <a:spcBef>
                <a:spcPts val="0"/>
              </a:spcBef>
              <a:buNone/>
              <a:defRPr sz="6000" b="0">
                <a:latin typeface="+mj-lt"/>
              </a:defRPr>
            </a:lvl4pPr>
            <a:lvl5pPr marL="914400" indent="0">
              <a:lnSpc>
                <a:spcPct val="90000"/>
              </a:lnSpc>
              <a:spcBef>
                <a:spcPts val="0"/>
              </a:spcBef>
              <a:buNone/>
              <a:defRPr sz="6000" b="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428282128"/>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3">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83016C-84F5-4C07-5F48-21162DFAD7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192E1041-C021-CE4A-9D2F-9EE16EB193AE}" type="datetime1">
              <a:rPr lang="en-US" smtClean="0"/>
              <a:t>7/20/2026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57200" y="457200"/>
            <a:ext cx="7848600" cy="5943600"/>
          </a:xfrm>
        </p:spPr>
        <p:txBody>
          <a:bodyPr anchor="t">
            <a:normAutofit/>
          </a:bodyPr>
          <a:lstStyle>
            <a:lvl1pPr marL="0" indent="0">
              <a:lnSpc>
                <a:spcPct val="90000"/>
              </a:lnSpc>
              <a:spcBef>
                <a:spcPts val="0"/>
              </a:spcBef>
              <a:buNone/>
              <a:defRPr sz="6000" b="0">
                <a:solidFill>
                  <a:schemeClr val="tx1"/>
                </a:solidFill>
                <a:latin typeface="+mj-lt"/>
              </a:defRPr>
            </a:lvl1pPr>
            <a:lvl2pPr marL="228600" indent="0">
              <a:lnSpc>
                <a:spcPct val="90000"/>
              </a:lnSpc>
              <a:spcBef>
                <a:spcPts val="0"/>
              </a:spcBef>
              <a:buNone/>
              <a:defRPr sz="6000" b="0">
                <a:solidFill>
                  <a:schemeClr val="tx1"/>
                </a:solidFill>
                <a:latin typeface="+mj-lt"/>
              </a:defRPr>
            </a:lvl2pPr>
            <a:lvl3pPr marL="457200" indent="0">
              <a:lnSpc>
                <a:spcPct val="90000"/>
              </a:lnSpc>
              <a:spcBef>
                <a:spcPts val="0"/>
              </a:spcBef>
              <a:buNone/>
              <a:defRPr sz="6000" b="0">
                <a:solidFill>
                  <a:schemeClr val="tx1"/>
                </a:solidFill>
                <a:latin typeface="+mj-lt"/>
              </a:defRPr>
            </a:lvl3pPr>
            <a:lvl4pPr marL="685800" indent="0">
              <a:lnSpc>
                <a:spcPct val="90000"/>
              </a:lnSpc>
              <a:spcBef>
                <a:spcPts val="0"/>
              </a:spcBef>
              <a:buNone/>
              <a:defRPr sz="6000" b="0">
                <a:solidFill>
                  <a:schemeClr val="tx1"/>
                </a:solidFill>
                <a:latin typeface="+mj-lt"/>
              </a:defRPr>
            </a:lvl4pPr>
            <a:lvl5pPr marL="914400" indent="0">
              <a:lnSpc>
                <a:spcPct val="90000"/>
              </a:lnSpc>
              <a:spcBef>
                <a:spcPts val="0"/>
              </a:spcBef>
              <a:buNone/>
              <a:defRPr sz="6000" b="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13817368"/>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D18808-DE46-2A18-8307-D05A834D30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1">
            <a:extLst>
              <a:ext uri="{FF2B5EF4-FFF2-40B4-BE49-F238E27FC236}">
                <a16:creationId xmlns:a16="http://schemas.microsoft.com/office/drawing/2014/main" id="{79726570-6B1E-6E56-BA3E-287729FA2846}"/>
              </a:ext>
            </a:extLst>
          </p:cNvPr>
          <p:cNvSpPr>
            <a:spLocks noGrp="1"/>
          </p:cNvSpPr>
          <p:nvPr>
            <p:ph type="title" hasCustomPrompt="1"/>
          </p:nvPr>
        </p:nvSpPr>
        <p:spPr>
          <a:xfrm>
            <a:off x="8991598" y="457200"/>
            <a:ext cx="2743200" cy="5943600"/>
          </a:xfrm>
          <a:prstGeom prst="rect">
            <a:avLst/>
          </a:prstGeom>
        </p:spPr>
        <p:txBody>
          <a:bodyPr anchor="b">
            <a:normAutofit/>
          </a:bodyPr>
          <a:lstStyle>
            <a:lvl1pPr>
              <a:lnSpc>
                <a:spcPct val="120000"/>
              </a:lnSpc>
              <a:defRPr sz="2000" b="0" i="0" spc="0">
                <a:solidFill>
                  <a:schemeClr val="tx1"/>
                </a:solidFill>
                <a:latin typeface="+mn-lt"/>
              </a:defRPr>
            </a:lvl1pPr>
          </a:lstStyle>
          <a:p>
            <a:r>
              <a:rPr lang="en-US"/>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defRPr>
            </a:lvl1pPr>
          </a:lstStyle>
          <a:p>
            <a:fld id="{B19110DB-B309-8C4D-B2B7-2B6318BF3864}" type="datetime1">
              <a:rPr lang="en-US" smtClean="0"/>
              <a:t>7/20/2026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7" name="Content Placeholder 7">
            <a:extLst>
              <a:ext uri="{FF2B5EF4-FFF2-40B4-BE49-F238E27FC236}">
                <a16:creationId xmlns:a16="http://schemas.microsoft.com/office/drawing/2014/main" id="{F2B13095-060E-7C64-69EA-E7821D5019ED}"/>
              </a:ext>
            </a:extLst>
          </p:cNvPr>
          <p:cNvSpPr>
            <a:spLocks noGrp="1"/>
          </p:cNvSpPr>
          <p:nvPr>
            <p:ph sz="quarter" idx="15" hasCustomPrompt="1"/>
          </p:nvPr>
        </p:nvSpPr>
        <p:spPr>
          <a:xfrm>
            <a:off x="457200" y="457200"/>
            <a:ext cx="7848600" cy="5943600"/>
          </a:xfrm>
        </p:spPr>
        <p:txBody>
          <a:bodyPr anchor="t"/>
          <a:lstStyle>
            <a:lvl1pPr>
              <a:lnSpc>
                <a:spcPct val="90000"/>
              </a:lnSpc>
              <a:defRPr sz="6000">
                <a:latin typeface="+mj-lt"/>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9275355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D18808-DE46-2A18-8307-D05A834D30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1">
            <a:extLst>
              <a:ext uri="{FF2B5EF4-FFF2-40B4-BE49-F238E27FC236}">
                <a16:creationId xmlns:a16="http://schemas.microsoft.com/office/drawing/2014/main" id="{79726570-6B1E-6E56-BA3E-287729FA2846}"/>
              </a:ext>
            </a:extLst>
          </p:cNvPr>
          <p:cNvSpPr>
            <a:spLocks noGrp="1"/>
          </p:cNvSpPr>
          <p:nvPr>
            <p:ph type="title" hasCustomPrompt="1"/>
          </p:nvPr>
        </p:nvSpPr>
        <p:spPr>
          <a:xfrm>
            <a:off x="457200" y="5937084"/>
            <a:ext cx="9144000" cy="466344"/>
          </a:xfrm>
          <a:prstGeom prst="rect">
            <a:avLst/>
          </a:prstGeom>
        </p:spPr>
        <p:txBody>
          <a:bodyPr anchor="b">
            <a:normAutofit/>
          </a:bodyPr>
          <a:lstStyle>
            <a:lvl1pPr>
              <a:lnSpc>
                <a:spcPct val="120000"/>
              </a:lnSpc>
              <a:defRPr sz="2000" b="0" i="0" spc="0">
                <a:solidFill>
                  <a:schemeClr val="tx1"/>
                </a:solidFill>
                <a:latin typeface="+mn-lt"/>
              </a:defRPr>
            </a:lvl1pPr>
          </a:lstStyle>
          <a:p>
            <a:r>
              <a:rPr lang="en-US"/>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defRPr>
            </a:lvl1pPr>
          </a:lstStyle>
          <a:p>
            <a:fld id="{FCCD263F-17D1-DD49-AE75-3B385E0CFFA9}" type="datetime1">
              <a:rPr lang="en-US" smtClean="0"/>
              <a:t>7/20/2026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6" name="Content Placeholder 7">
            <a:extLst>
              <a:ext uri="{FF2B5EF4-FFF2-40B4-BE49-F238E27FC236}">
                <a16:creationId xmlns:a16="http://schemas.microsoft.com/office/drawing/2014/main" id="{58A7DA2E-06EC-D8CE-ACE3-28D98B5AC26C}"/>
              </a:ext>
            </a:extLst>
          </p:cNvPr>
          <p:cNvSpPr>
            <a:spLocks noGrp="1"/>
          </p:cNvSpPr>
          <p:nvPr>
            <p:ph sz="quarter" idx="15" hasCustomPrompt="1"/>
          </p:nvPr>
        </p:nvSpPr>
        <p:spPr>
          <a:xfrm>
            <a:off x="457200" y="454572"/>
            <a:ext cx="11277600" cy="5417308"/>
          </a:xfrm>
        </p:spPr>
        <p:txBody>
          <a:bodyPr anchor="b"/>
          <a:lstStyle>
            <a:lvl1pPr>
              <a:lnSpc>
                <a:spcPct val="90000"/>
              </a:lnSpc>
              <a:defRPr sz="6000">
                <a:latin typeface="+mj-lt"/>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8916227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D18808-DE46-2A18-8307-D05A834D308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1">
            <a:extLst>
              <a:ext uri="{FF2B5EF4-FFF2-40B4-BE49-F238E27FC236}">
                <a16:creationId xmlns:a16="http://schemas.microsoft.com/office/drawing/2014/main" id="{79726570-6B1E-6E56-BA3E-287729FA2846}"/>
              </a:ext>
            </a:extLst>
          </p:cNvPr>
          <p:cNvSpPr>
            <a:spLocks noGrp="1"/>
          </p:cNvSpPr>
          <p:nvPr>
            <p:ph type="title" hasCustomPrompt="1"/>
          </p:nvPr>
        </p:nvSpPr>
        <p:spPr>
          <a:xfrm>
            <a:off x="8763000" y="457200"/>
            <a:ext cx="2971800" cy="5946228"/>
          </a:xfrm>
          <a:prstGeom prst="rect">
            <a:avLst/>
          </a:prstGeom>
        </p:spPr>
        <p:txBody>
          <a:bodyPr anchor="ctr">
            <a:normAutofit/>
          </a:bodyPr>
          <a:lstStyle>
            <a:lvl1pPr>
              <a:lnSpc>
                <a:spcPct val="120000"/>
              </a:lnSpc>
              <a:defRPr sz="2000" b="0" i="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defRPr>
            </a:lvl1pPr>
          </a:lstStyle>
          <a:p>
            <a:fld id="{1664374B-BFF6-3C4D-A435-E85D19EC7285}" type="datetime1">
              <a:rPr lang="en-US" smtClean="0"/>
              <a:t>7/20/2026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8" name="Content Placeholder 7">
            <a:extLst>
              <a:ext uri="{FF2B5EF4-FFF2-40B4-BE49-F238E27FC236}">
                <a16:creationId xmlns:a16="http://schemas.microsoft.com/office/drawing/2014/main" id="{3BD97FB3-18C6-51BD-4179-B642A2A709C5}"/>
              </a:ext>
            </a:extLst>
          </p:cNvPr>
          <p:cNvSpPr>
            <a:spLocks noGrp="1"/>
          </p:cNvSpPr>
          <p:nvPr>
            <p:ph sz="quarter" idx="15" hasCustomPrompt="1"/>
          </p:nvPr>
        </p:nvSpPr>
        <p:spPr>
          <a:xfrm>
            <a:off x="457200" y="457200"/>
            <a:ext cx="7848600" cy="5943600"/>
          </a:xfrm>
        </p:spPr>
        <p:txBody>
          <a:bodyPr anchor="ctr"/>
          <a:lstStyle>
            <a:lvl1pPr>
              <a:lnSpc>
                <a:spcPct val="90000"/>
              </a:lnSpc>
              <a:defRPr sz="6000">
                <a:latin typeface="+mj-lt"/>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2552373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5431640-8AD9-CB9D-CC0B-964AF3B74D51}"/>
              </a:ext>
            </a:extLst>
          </p:cNvPr>
          <p:cNvSpPr>
            <a:spLocks noGrp="1"/>
          </p:cNvSpPr>
          <p:nvPr>
            <p:ph type="title"/>
          </p:nvPr>
        </p:nvSpPr>
        <p:spPr>
          <a:xfrm>
            <a:off x="457201" y="457201"/>
            <a:ext cx="11277598" cy="914400"/>
          </a:xfrm>
          <a:prstGeom prst="rect">
            <a:avLst/>
          </a:prstGeom>
        </p:spPr>
        <p:txBody>
          <a:bodyPr anchor="t"/>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9C4FF47-482A-5A42-BC2B-D17760A60D7C}" type="datetime1">
              <a:rPr lang="en-US" smtClean="0"/>
              <a:t>7/20/2026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457200" y="1825624"/>
            <a:ext cx="5230495" cy="4575175"/>
          </a:xfrm>
        </p:spPr>
        <p:txBody>
          <a:bodyPr/>
          <a:lstStyle>
            <a:lvl1pPr>
              <a:lnSpc>
                <a:spcPct val="100000"/>
              </a:lnSpc>
              <a:spcBef>
                <a:spcPts val="0"/>
              </a:spcBef>
              <a:defRPr b="0"/>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504307" y="1825625"/>
            <a:ext cx="5230493" cy="4575174"/>
          </a:xfrm>
        </p:spPr>
        <p:txBody>
          <a:bodyPr/>
          <a:lstStyle>
            <a:lvl1pPr>
              <a:lnSpc>
                <a:spcPct val="100000"/>
              </a:lnSpc>
              <a:spcBef>
                <a:spcPts val="0"/>
              </a:spcBef>
              <a:defRPr b="0"/>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8489870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DF3CAC-6CE7-7E83-9091-EB44FB9BBAEA}"/>
              </a:ext>
            </a:extLst>
          </p:cNvPr>
          <p:cNvSpPr>
            <a:spLocks noGrp="1"/>
          </p:cNvSpPr>
          <p:nvPr>
            <p:ph type="title"/>
          </p:nvPr>
        </p:nvSpPr>
        <p:spPr>
          <a:xfrm>
            <a:off x="457200" y="457200"/>
            <a:ext cx="11277600" cy="914400"/>
          </a:xfrm>
          <a:prstGeom prst="rect">
            <a:avLst/>
          </a:prstGeom>
        </p:spPr>
        <p:txBody>
          <a:bodyPr anchor="t"/>
          <a:lstStyle/>
          <a:p>
            <a:r>
              <a:rPr lang="en-US"/>
              <a:t>Click to edit Master title style</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A0E0A138-5AFC-9A4D-A014-96125C4D80CC}" type="datetime1">
              <a:rPr lang="en-US" smtClean="0"/>
              <a:t>7/20/2026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57200" y="1823847"/>
            <a:ext cx="5227320" cy="354857"/>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457200" y="2286000"/>
            <a:ext cx="5227638" cy="4114800"/>
          </a:xfrm>
        </p:spPr>
        <p:txBody>
          <a:bodyPr/>
          <a:lstStyle>
            <a:lvl1pPr>
              <a:lnSpc>
                <a:spcPct val="100000"/>
              </a:lnSpc>
              <a:spcBef>
                <a:spcPts val="0"/>
              </a:spcBef>
              <a:defRPr b="0"/>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01381" y="1823847"/>
            <a:ext cx="5233417" cy="354858"/>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501092" y="2286000"/>
            <a:ext cx="5233708" cy="4114800"/>
          </a:xfrm>
        </p:spPr>
        <p:txBody>
          <a:bodyPr/>
          <a:lstStyle>
            <a:lvl1pPr>
              <a:lnSpc>
                <a:spcPct val="100000"/>
              </a:lnSpc>
              <a:spcBef>
                <a:spcPts val="0"/>
              </a:spcBef>
              <a:defRPr b="0"/>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5141906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57200" y="457201"/>
            <a:ext cx="11277600" cy="914400"/>
          </a:xfrm>
          <a:prstGeom prst="rect">
            <a:avLst/>
          </a:prstGeo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3BF1EA9-87CF-8343-9776-D1D52A179B2E}" type="datetime1">
              <a:rPr lang="en-US" smtClean="0"/>
              <a:t>7/20/2026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3908221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889506F-D76B-DF43-A96B-B8A73BD734D5}" type="datetime1">
              <a:rPr lang="en-US" smtClean="0"/>
              <a:t>7/20/2026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542379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A396DB-37C9-E6F8-96EC-A98E709036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V="1">
            <a:off x="5649" y="3174"/>
            <a:ext cx="12186352" cy="6854823"/>
          </a:xfrm>
          <a:custGeom>
            <a:avLst/>
            <a:gdLst>
              <a:gd name="csX0" fmla="*/ 0 w 12186353"/>
              <a:gd name="csY0" fmla="*/ 6854824 h 6854824"/>
              <a:gd name="csX1" fmla="*/ 12186353 w 12186353"/>
              <a:gd name="csY1" fmla="*/ 6854824 h 6854824"/>
              <a:gd name="csX2" fmla="*/ 12186353 w 12186353"/>
              <a:gd name="csY2" fmla="*/ 0 h 6854824"/>
              <a:gd name="csX3" fmla="*/ 0 w 12186353"/>
              <a:gd name="csY3" fmla="*/ 0 h 6854824"/>
              <a:gd name="csX4" fmla="*/ 0 w 12186353"/>
              <a:gd name="csY4" fmla="*/ 457198 h 6854824"/>
              <a:gd name="csX5" fmla="*/ 7418624 w 12186353"/>
              <a:gd name="csY5" fmla="*/ 457198 h 6854824"/>
              <a:gd name="csX6" fmla="*/ 7418624 w 12186353"/>
              <a:gd name="csY6" fmla="*/ 6400798 h 6854824"/>
              <a:gd name="csX7" fmla="*/ 0 w 12186353"/>
              <a:gd name="csY7" fmla="*/ 6400798 h 68548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3" h="6854824">
                <a:moveTo>
                  <a:pt x="0" y="6854824"/>
                </a:moveTo>
                <a:lnTo>
                  <a:pt x="12186353" y="6854824"/>
                </a:lnTo>
                <a:lnTo>
                  <a:pt x="12186353" y="0"/>
                </a:lnTo>
                <a:lnTo>
                  <a:pt x="0" y="0"/>
                </a:lnTo>
                <a:lnTo>
                  <a:pt x="0" y="457198"/>
                </a:lnTo>
                <a:lnTo>
                  <a:pt x="7418624" y="457198"/>
                </a:lnTo>
                <a:lnTo>
                  <a:pt x="7418624" y="6400798"/>
                </a:lnTo>
                <a:lnTo>
                  <a:pt x="0" y="6400798"/>
                </a:lnTo>
                <a:close/>
              </a:path>
            </a:pathLst>
          </a:cu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918702" y="1856835"/>
            <a:ext cx="3816098" cy="3048276"/>
          </a:xfrm>
          <a:prstGeom prst="rect">
            <a:avLst/>
          </a:prstGeom>
        </p:spPr>
        <p:txBody>
          <a:bodyPr vert="horz" lIns="91440" tIns="45720" rIns="91440" bIns="45720" rtlCol="0" anchor="b">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918702" y="5362310"/>
            <a:ext cx="3816098" cy="1026767"/>
          </a:xfrm>
        </p:spPr>
        <p:txBody>
          <a:bodyPr vert="horz" lIns="91440" tIns="45720" rIns="91440" bIns="45720" rtlCol="0">
            <a:normAutofit/>
          </a:bodyPr>
          <a:lstStyle>
            <a:lvl1pPr marL="0" indent="0">
              <a:lnSpc>
                <a:spcPct val="100000"/>
              </a:lnSpc>
              <a:buNone/>
              <a:defRPr lang="en-US" sz="20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0" y="76201"/>
            <a:ext cx="1295400" cy="380999"/>
          </a:xfrm>
        </p:spPr>
        <p:txBody>
          <a:bodyPr/>
          <a:lstStyle>
            <a:lvl1pPr>
              <a:defRPr>
                <a:solidFill>
                  <a:schemeClr val="tx1"/>
                </a:solidFill>
                <a:effectLst/>
              </a:defRPr>
            </a:lvl1pPr>
          </a:lstStyle>
          <a:p>
            <a:fld id="{3DCB9363-2EBD-E747-A181-1D3A08C65245}" type="datetime1">
              <a:rPr lang="en-US" smtClean="0"/>
              <a:t>7/20/2026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096000" y="76201"/>
            <a:ext cx="6019800" cy="380999"/>
          </a:xfrm>
        </p:spPr>
        <p:txBody>
          <a:bodyPr/>
          <a:lstStyle/>
          <a:p>
            <a:r>
              <a:rPr lang="en-US"/>
              <a:t>Sample Footer Text</a:t>
            </a:r>
          </a:p>
        </p:txBody>
      </p:sp>
      <p:sp>
        <p:nvSpPr>
          <p:cNvPr id="9" name="Picture Placeholder 13">
            <a:extLst>
              <a:ext uri="{FF2B5EF4-FFF2-40B4-BE49-F238E27FC236}">
                <a16:creationId xmlns:a16="http://schemas.microsoft.com/office/drawing/2014/main" id="{29ACD8CA-973C-C07A-B4B5-1C33BD62674E}"/>
              </a:ext>
            </a:extLst>
          </p:cNvPr>
          <p:cNvSpPr>
            <a:spLocks noGrp="1"/>
          </p:cNvSpPr>
          <p:nvPr>
            <p:ph type="pic" sz="quarter" idx="14" hasCustomPrompt="1"/>
          </p:nvPr>
        </p:nvSpPr>
        <p:spPr>
          <a:xfrm>
            <a:off x="1" y="457200"/>
            <a:ext cx="7424272" cy="59436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US" dirty="0"/>
              <a:t>   </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14566599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B8EF09-85B4-2CB8-82A3-EECAE01D45AD}"/>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57200" y="457201"/>
            <a:ext cx="3810000" cy="1676400"/>
          </a:xfrm>
          <a:prstGeom prst="rect">
            <a:avLst/>
          </a:prstGeom>
        </p:spPr>
        <p:txBody>
          <a:bodyPr anchor="t">
            <a:normAutofit/>
          </a:bodyPr>
          <a:lstStyle>
            <a:lvl1pPr>
              <a:defRPr sz="3600"/>
            </a:lvl1pPr>
          </a:lstStyle>
          <a:p>
            <a:r>
              <a:rPr lang="en-US"/>
              <a:t>Click to edit Master title style</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B2777B30-84C4-E14A-AD9D-99C744B58D2B}" type="datetime1">
              <a:rPr lang="en-US" smtClean="0"/>
              <a:t>7/20/2026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57200" y="2458616"/>
            <a:ext cx="3810000" cy="3942184"/>
          </a:xfrm>
        </p:spPr>
        <p:txBody>
          <a:bodyPr anchor="t">
            <a:normAutofit/>
          </a:bodyPr>
          <a:lstStyle>
            <a:lvl1pPr marL="0" indent="0">
              <a:lnSpc>
                <a:spcPct val="100000"/>
              </a:lnSpc>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00600" y="457200"/>
            <a:ext cx="6934200" cy="5943600"/>
          </a:xfrm>
        </p:spPr>
        <p:txBody>
          <a:bodyPr vert="horz" lIns="91440" tIns="45720" rIns="91440" bIns="45720" rtlCol="0">
            <a:normAutofit/>
          </a:bodyPr>
          <a:lstStyle>
            <a:lvl1pPr>
              <a:spcBef>
                <a:spcPts val="0"/>
              </a:spcBef>
              <a:defRPr lang="en-US" b="0" dirty="0"/>
            </a:lvl1pPr>
            <a:lvl2pPr>
              <a:spcBef>
                <a:spcPts val="0"/>
              </a:spcBef>
              <a:defRPr lang="en-US" dirty="0"/>
            </a:lvl2pPr>
            <a:lvl3pPr>
              <a:spcBef>
                <a:spcPts val="0"/>
              </a:spcBef>
              <a:defRPr lang="en-US" dirty="0"/>
            </a:lvl3pPr>
            <a:lvl4pPr>
              <a:spcBef>
                <a:spcPts val="0"/>
              </a:spcBef>
              <a:defRPr lang="en-US" dirty="0"/>
            </a:lvl4pPr>
            <a:lvl5pPr>
              <a:spcBef>
                <a:spcPts val="0"/>
              </a:spcBef>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0587956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0935E8B-BB8A-9B48-4EC5-768D5E3A1DD2}"/>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9" y="3174"/>
            <a:ext cx="12186352" cy="6854823"/>
          </a:xfrm>
          <a:custGeom>
            <a:avLst/>
            <a:gdLst>
              <a:gd name="csX0" fmla="*/ 7467602 w 12186353"/>
              <a:gd name="csY0" fmla="*/ 454026 h 6854823"/>
              <a:gd name="csX1" fmla="*/ 7467602 w 12186353"/>
              <a:gd name="csY1" fmla="*/ 6397626 h 6854823"/>
              <a:gd name="csX2" fmla="*/ 457203 w 12186353"/>
              <a:gd name="csY2" fmla="*/ 6397626 h 6854823"/>
              <a:gd name="csX3" fmla="*/ 457203 w 12186353"/>
              <a:gd name="csY3" fmla="*/ 454026 h 6854823"/>
              <a:gd name="csX4" fmla="*/ 12186353 w 12186353"/>
              <a:gd name="csY4" fmla="*/ 0 h 6854823"/>
              <a:gd name="csX5" fmla="*/ 0 w 12186353"/>
              <a:gd name="csY5" fmla="*/ 0 h 6854823"/>
              <a:gd name="csX6" fmla="*/ 0 w 12186353"/>
              <a:gd name="csY6" fmla="*/ 6854823 h 6854823"/>
              <a:gd name="csX7" fmla="*/ 12186353 w 12186353"/>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3" h="6854823">
                <a:moveTo>
                  <a:pt x="7467602" y="454026"/>
                </a:moveTo>
                <a:lnTo>
                  <a:pt x="7467602" y="6397626"/>
                </a:lnTo>
                <a:lnTo>
                  <a:pt x="457203" y="6397626"/>
                </a:lnTo>
                <a:lnTo>
                  <a:pt x="457203" y="454026"/>
                </a:lnTo>
                <a:close/>
                <a:moveTo>
                  <a:pt x="12186353" y="0"/>
                </a:moveTo>
                <a:lnTo>
                  <a:pt x="0" y="0"/>
                </a:lnTo>
                <a:lnTo>
                  <a:pt x="0" y="6854823"/>
                </a:lnTo>
                <a:lnTo>
                  <a:pt x="12186353" y="6854823"/>
                </a:lnTo>
                <a:close/>
              </a:path>
            </a:pathLst>
          </a:custGeom>
        </p:spPr>
      </p:pic>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57200" y="457200"/>
            <a:ext cx="3810000" cy="2971800"/>
          </a:xfrm>
          <a:prstGeom prst="rect">
            <a:avLst/>
          </a:prstGeom>
        </p:spPr>
        <p:txBody>
          <a:bodyPr anchor="t">
            <a:normAutofit/>
          </a:bodyPr>
          <a:lstStyle>
            <a:lvl1pPr>
              <a:defRPr sz="3600"/>
            </a:lvl1pPr>
          </a:lstStyle>
          <a:p>
            <a:r>
              <a:rPr lang="en-US"/>
              <a:t>Click to edit Master title style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AB2B00D-D41F-AF4D-9311-8F7464F57478}" type="datetime1">
              <a:rPr lang="en-US" smtClean="0"/>
              <a:t>7/20/2026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57200" y="3810000"/>
            <a:ext cx="3810000" cy="2590800"/>
          </a:xfrm>
        </p:spPr>
        <p:txBody>
          <a:bodyPr anchor="b"/>
          <a:lstStyle>
            <a:lvl1pPr marL="0" indent="0">
              <a:lnSpc>
                <a:spcPct val="100000"/>
              </a:lnSpc>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2">
            <a:extLst>
              <a:ext uri="{FF2B5EF4-FFF2-40B4-BE49-F238E27FC236}">
                <a16:creationId xmlns:a16="http://schemas.microsoft.com/office/drawing/2014/main" id="{0D567F4A-97DA-0A34-ED21-0C003CA8AF5F}"/>
              </a:ext>
            </a:extLst>
          </p:cNvPr>
          <p:cNvSpPr>
            <a:spLocks noGrp="1"/>
          </p:cNvSpPr>
          <p:nvPr>
            <p:ph type="pic" idx="1" hasCustomPrompt="1"/>
          </p:nvPr>
        </p:nvSpPr>
        <p:spPr>
          <a:xfrm>
            <a:off x="4724400" y="457200"/>
            <a:ext cx="7010399" cy="5943600"/>
          </a:xfrm>
          <a:blipFill>
            <a:blip r:embed="rId3" cstate="email">
              <a:alphaModFix amt="60000"/>
              <a:extLst>
                <a:ext uri="{28A0092B-C50C-407E-A947-70E740481C1C}">
                  <a14:useLocalDpi xmlns:a14="http://schemas.microsoft.com/office/drawing/2010/main"/>
                </a:ext>
              </a:extLst>
            </a:blip>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4249609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087CE1-ACE0-D6A3-D3B7-DF95BF5595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199" y="457200"/>
            <a:ext cx="8305801" cy="2971800"/>
          </a:xfrm>
          <a:prstGeom prst="rect">
            <a:avLst/>
          </a:prstGeom>
        </p:spPr>
        <p:txBody>
          <a:bodyPr anchor="b">
            <a:normAutofit/>
          </a:bodyPr>
          <a:lstStyle>
            <a:lvl1pPr>
              <a:defRPr sz="6000">
                <a:solidFill>
                  <a:schemeClr val="tx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ED1D72C-8184-5840-B481-389540A01A17}"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57198" y="3733800"/>
            <a:ext cx="11277599" cy="2666998"/>
          </a:xfrm>
        </p:spPr>
        <p:txBody>
          <a:bodyPr/>
          <a:lstStyle>
            <a:lvl1pPr marL="0" indent="0">
              <a:lnSpc>
                <a:spcPct val="100000"/>
              </a:lnSpc>
              <a:spcBef>
                <a:spcPts val="0"/>
              </a:spcBef>
              <a:buNone/>
              <a:defRPr>
                <a:solidFill>
                  <a:schemeClr val="tx1"/>
                </a:solidFill>
              </a:defRPr>
            </a:lvl1pPr>
            <a:lvl2pPr marL="228600" indent="0">
              <a:lnSpc>
                <a:spcPct val="100000"/>
              </a:lnSpc>
              <a:spcBef>
                <a:spcPts val="0"/>
              </a:spcBef>
              <a:buNone/>
              <a:defRPr>
                <a:solidFill>
                  <a:schemeClr val="tx1"/>
                </a:solidFill>
              </a:defRPr>
            </a:lvl2pPr>
            <a:lvl3pPr marL="457200" indent="0">
              <a:lnSpc>
                <a:spcPct val="100000"/>
              </a:lnSpc>
              <a:spcBef>
                <a:spcPts val="0"/>
              </a:spcBef>
              <a:buNone/>
              <a:defRPr>
                <a:solidFill>
                  <a:schemeClr val="tx1"/>
                </a:solidFill>
              </a:defRPr>
            </a:lvl3pPr>
            <a:lvl4pPr marL="685800" indent="0">
              <a:lnSpc>
                <a:spcPct val="100000"/>
              </a:lnSpc>
              <a:spcBef>
                <a:spcPts val="0"/>
              </a:spcBef>
              <a:buNone/>
              <a:defRPr>
                <a:solidFill>
                  <a:schemeClr val="tx1"/>
                </a:solidFill>
              </a:defRPr>
            </a:lvl4pPr>
            <a:lvl5pPr marL="914400" indent="0">
              <a:lnSpc>
                <a:spcPct val="100000"/>
              </a:lnSpc>
              <a:spcBef>
                <a:spcPts val="0"/>
              </a:spcBef>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241661672"/>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DF1DC1-62BC-8F1C-64E5-A5FBEAB8F4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1" y="457200"/>
            <a:ext cx="5638799" cy="2971800"/>
          </a:xfrm>
          <a:prstGeom prst="rect">
            <a:avLst/>
          </a:prstGeom>
        </p:spPr>
        <p:txBody>
          <a:bodyPr anchor="t">
            <a:noAutofit/>
          </a:bodyPr>
          <a:lstStyle>
            <a:lvl1pPr>
              <a:defRPr sz="6000"/>
            </a:lvl1pPr>
          </a:lstStyle>
          <a:p>
            <a:r>
              <a:rPr lang="en-US" dirty="0"/>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B32C1FE-0BA1-514C-8495-D43A7528783D}"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57201" y="3810000"/>
            <a:ext cx="8382000" cy="2590800"/>
          </a:xfrm>
        </p:spPr>
        <p:txBody>
          <a:bodyPr anchor="b">
            <a:normAutofit/>
          </a:bodyPr>
          <a:lstStyle>
            <a:lvl1pPr marL="0" indent="0">
              <a:lnSpc>
                <a:spcPct val="100000"/>
              </a:lnSpc>
              <a:spcBef>
                <a:spcPts val="0"/>
              </a:spcBef>
              <a:buNone/>
              <a:defRPr sz="2000"/>
            </a:lvl1pPr>
            <a:lvl2pPr marL="228600" indent="0">
              <a:lnSpc>
                <a:spcPct val="100000"/>
              </a:lnSpc>
              <a:spcBef>
                <a:spcPts val="0"/>
              </a:spcBef>
              <a:buNone/>
              <a:defRPr sz="2000"/>
            </a:lvl2pPr>
            <a:lvl3pPr marL="457200" indent="0">
              <a:lnSpc>
                <a:spcPct val="100000"/>
              </a:lnSpc>
              <a:spcBef>
                <a:spcPts val="0"/>
              </a:spcBef>
              <a:buNone/>
              <a:defRPr sz="2000"/>
            </a:lvl3pPr>
            <a:lvl4pPr marL="685800" indent="0">
              <a:lnSpc>
                <a:spcPct val="100000"/>
              </a:lnSpc>
              <a:spcBef>
                <a:spcPts val="0"/>
              </a:spcBef>
              <a:buNone/>
              <a:defRPr sz="2000"/>
            </a:lvl4pPr>
            <a:lvl5pPr marL="914400" indent="0">
              <a:lnSpc>
                <a:spcPct val="100000"/>
              </a:lnSpc>
              <a:spcBef>
                <a:spcPts val="0"/>
              </a:spcBef>
              <a:buNone/>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13855209"/>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697533518"/>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142200296"/>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141968362"/>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F82D58-E94F-DA46-9A9B-DBAB917AB2DD}" type="datetime1">
              <a:rPr lang="en-US" smtClean="0"/>
              <a:pPr/>
              <a:t>7/20/2026</a:t>
            </a:fld>
            <a:endParaRPr lang="en-US" dirty="0"/>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262241967"/>
      </p:ext>
    </p:extLst>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F82D58-E94F-DA46-9A9B-DBAB917AB2DD}" type="datetime1">
              <a:rPr lang="en-US" smtClean="0"/>
              <a:pPr/>
              <a:t>7/20/2026</a:t>
            </a:fld>
            <a:endParaRPr lang="en-US" dirty="0"/>
          </a:p>
        </p:txBody>
      </p:sp>
      <p:sp>
        <p:nvSpPr>
          <p:cNvPr id="8" name="Footer Placeholder 7"/>
          <p:cNvSpPr>
            <a:spLocks noGrp="1"/>
          </p:cNvSpPr>
          <p:nvPr>
            <p:ph type="ftr" sz="quarter" idx="11"/>
          </p:nvPr>
        </p:nvSpPr>
        <p:spPr/>
        <p:txBody>
          <a:bodyPr/>
          <a:lstStyle/>
          <a:p>
            <a:r>
              <a:rPr lang="en-US"/>
              <a:t>Sample Footer Text</a:t>
            </a:r>
          </a:p>
        </p:txBody>
      </p:sp>
      <p:sp>
        <p:nvSpPr>
          <p:cNvPr id="9" name="Slide Number Placeholder 8"/>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249851956"/>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3BF1EA9-87CF-8343-9776-D1D52A179B2E}" type="datetime1">
              <a:rPr lang="en-US" smtClean="0"/>
              <a:t>7/20/2026</a:t>
            </a:fld>
            <a:endParaRPr lang="en-US"/>
          </a:p>
        </p:txBody>
      </p:sp>
      <p:sp>
        <p:nvSpPr>
          <p:cNvPr id="5" name="Footer Placeholder 3"/>
          <p:cNvSpPr>
            <a:spLocks noGrp="1"/>
          </p:cNvSpPr>
          <p:nvPr>
            <p:ph type="ftr" sz="quarter" idx="11"/>
          </p:nvPr>
        </p:nvSpPr>
        <p:spPr/>
        <p:txBody>
          <a:bodyPr/>
          <a:lstStyle/>
          <a:p>
            <a:r>
              <a:rPr lang="en-US"/>
              <a:t>Sample Footer Text</a:t>
            </a:r>
          </a:p>
        </p:txBody>
      </p:sp>
      <p:sp>
        <p:nvSpPr>
          <p:cNvPr id="6" name="Slide Number Placeholder 4"/>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746636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1CBD8CA-F53F-CFB6-D102-6C4CA833B8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3" cy="6854824"/>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457200"/>
            <a:ext cx="8229600" cy="5414681"/>
          </a:xfrm>
          <a:prstGeom prst="rect">
            <a:avLst/>
          </a:prstGeom>
        </p:spPr>
        <p:txBody>
          <a:bodyPr vert="horz" lIns="91440" tIns="45720" rIns="91440" bIns="45720" rtlCol="0" anchor="b">
            <a:normAutofit/>
          </a:bodyPr>
          <a:lstStyle>
            <a:lvl1pPr>
              <a:defRPr lang="en-US" sz="9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200" y="5943599"/>
            <a:ext cx="10896600" cy="461681"/>
          </a:xfrm>
        </p:spPr>
        <p:txBody>
          <a:bodyPr vert="horz" lIns="91440" tIns="45720" rIns="91440" bIns="45720" rtlCol="0" anchor="b">
            <a:normAutofit/>
          </a:bodyPr>
          <a:lstStyle>
            <a:lvl1pPr marL="0" indent="0">
              <a:buNone/>
              <a:defRPr lang="en-US" sz="20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0" y="87593"/>
            <a:ext cx="914400" cy="365125"/>
          </a:xfrm>
        </p:spPr>
        <p:txBody>
          <a:bodyPr/>
          <a:lstStyle/>
          <a:p>
            <a:fld id="{A43625EB-9CE7-FE4A-962B-ADA6590F06B0}" type="datetime1">
              <a:rPr lang="en-US" smtClean="0"/>
              <a:t>7/20/2026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9310395" y="87593"/>
            <a:ext cx="2805405"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53800" y="6400800"/>
            <a:ext cx="7620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55058036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BF82D58-E94F-DA46-9A9B-DBAB917AB2DD}" type="datetime1">
              <a:rPr lang="en-US" smtClean="0"/>
              <a:pPr/>
              <a:t>7/20/2026</a:t>
            </a:fld>
            <a:endParaRPr lang="en-US" dirty="0"/>
          </a:p>
        </p:txBody>
      </p:sp>
      <p:sp>
        <p:nvSpPr>
          <p:cNvPr id="5" name="Footer Placeholder 2"/>
          <p:cNvSpPr>
            <a:spLocks noGrp="1"/>
          </p:cNvSpPr>
          <p:nvPr>
            <p:ph type="ftr" sz="quarter" idx="11"/>
          </p:nvPr>
        </p:nvSpPr>
        <p:spPr/>
        <p:txBody>
          <a:bodyPr/>
          <a:lstStyle/>
          <a:p>
            <a:r>
              <a:rPr lang="en-US"/>
              <a:t>Sample Footer Text</a:t>
            </a:r>
          </a:p>
        </p:txBody>
      </p:sp>
      <p:sp>
        <p:nvSpPr>
          <p:cNvPr id="6" name="Slide Number Placeholder 3"/>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815654173"/>
      </p:ext>
    </p:extLst>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B2777B30-84C4-E14A-AD9D-99C744B58D2B}" type="datetime1">
              <a:rPr lang="en-US" smtClean="0"/>
              <a:t>7/20/2026</a:t>
            </a:fld>
            <a:endParaRPr lang="en-US"/>
          </a:p>
        </p:txBody>
      </p:sp>
      <p:sp>
        <p:nvSpPr>
          <p:cNvPr id="5" name="Footer Placeholder 5"/>
          <p:cNvSpPr>
            <a:spLocks noGrp="1"/>
          </p:cNvSpPr>
          <p:nvPr>
            <p:ph type="ftr" sz="quarter" idx="11"/>
          </p:nvPr>
        </p:nvSpPr>
        <p:spPr/>
        <p:txBody>
          <a:bodyPr/>
          <a:lstStyle/>
          <a:p>
            <a:r>
              <a:rPr lang="en-US"/>
              <a:t>Sample Footer Text</a:t>
            </a:r>
          </a:p>
        </p:txBody>
      </p:sp>
      <p:sp>
        <p:nvSpPr>
          <p:cNvPr id="6" name="Slide Number Placeholder 6"/>
          <p:cNvSpPr>
            <a:spLocks noGrp="1"/>
          </p:cNvSpPr>
          <p:nvPr>
            <p:ph type="sldNum" sz="quarter" idx="12"/>
          </p:nvPr>
        </p:nvSpPr>
        <p:spPr/>
        <p:txBody>
          <a:bodyPr/>
          <a:lstStyle/>
          <a:p>
            <a:fld id="{AEAA3239-9EA4-4A65-A281-97F994456D9F}" type="slidenum">
              <a:rPr lang="en-US" smtClean="0"/>
              <a:t>‹#›</a:t>
            </a:fld>
            <a:endParaRPr lang="en-US"/>
          </a:p>
        </p:txBody>
      </p:sp>
      <p:pic>
        <p:nvPicPr>
          <p:cNvPr id="8" name="Picture 7">
            <a:extLst>
              <a:ext uri="{FF2B5EF4-FFF2-40B4-BE49-F238E27FC236}">
                <a16:creationId xmlns:a16="http://schemas.microsoft.com/office/drawing/2014/main" id="{A9DE52B7-8958-4883-EC1D-44BF9EAB9722}"/>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Tree>
    <p:extLst>
      <p:ext uri="{BB962C8B-B14F-4D97-AF65-F5344CB8AC3E}">
        <p14:creationId xmlns:p14="http://schemas.microsoft.com/office/powerpoint/2010/main" val="33269641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B2B00D-D41F-AF4D-9311-8F7464F57478}" type="datetime1">
              <a:rPr lang="en-US" smtClean="0"/>
              <a:t>7/20/2026</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AEAA3239-9EA4-4A65-A281-97F994456D9F}" type="slidenum">
              <a:rPr lang="en-US" smtClean="0"/>
              <a:t>‹#›</a:t>
            </a:fld>
            <a:endParaRPr lang="en-US"/>
          </a:p>
        </p:txBody>
      </p:sp>
      <p:pic>
        <p:nvPicPr>
          <p:cNvPr id="8" name="Picture 7">
            <a:extLst>
              <a:ext uri="{FF2B5EF4-FFF2-40B4-BE49-F238E27FC236}">
                <a16:creationId xmlns:a16="http://schemas.microsoft.com/office/drawing/2014/main" id="{3AED5181-93DE-80C9-FB1C-02FFFA1E6ECC}"/>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9" y="3174"/>
            <a:ext cx="12186352" cy="6854823"/>
          </a:xfrm>
          <a:custGeom>
            <a:avLst/>
            <a:gdLst>
              <a:gd name="csX0" fmla="*/ 7467602 w 12186353"/>
              <a:gd name="csY0" fmla="*/ 454026 h 6854823"/>
              <a:gd name="csX1" fmla="*/ 7467602 w 12186353"/>
              <a:gd name="csY1" fmla="*/ 6397626 h 6854823"/>
              <a:gd name="csX2" fmla="*/ 457203 w 12186353"/>
              <a:gd name="csY2" fmla="*/ 6397626 h 6854823"/>
              <a:gd name="csX3" fmla="*/ 457203 w 12186353"/>
              <a:gd name="csY3" fmla="*/ 454026 h 6854823"/>
              <a:gd name="csX4" fmla="*/ 12186353 w 12186353"/>
              <a:gd name="csY4" fmla="*/ 0 h 6854823"/>
              <a:gd name="csX5" fmla="*/ 0 w 12186353"/>
              <a:gd name="csY5" fmla="*/ 0 h 6854823"/>
              <a:gd name="csX6" fmla="*/ 0 w 12186353"/>
              <a:gd name="csY6" fmla="*/ 6854823 h 6854823"/>
              <a:gd name="csX7" fmla="*/ 12186353 w 12186353"/>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3" h="6854823">
                <a:moveTo>
                  <a:pt x="7467602" y="454026"/>
                </a:moveTo>
                <a:lnTo>
                  <a:pt x="7467602" y="6397626"/>
                </a:lnTo>
                <a:lnTo>
                  <a:pt x="457203" y="6397626"/>
                </a:lnTo>
                <a:lnTo>
                  <a:pt x="457203" y="454026"/>
                </a:lnTo>
                <a:close/>
                <a:moveTo>
                  <a:pt x="12186353" y="0"/>
                </a:moveTo>
                <a:lnTo>
                  <a:pt x="0" y="0"/>
                </a:lnTo>
                <a:lnTo>
                  <a:pt x="0" y="6854823"/>
                </a:lnTo>
                <a:lnTo>
                  <a:pt x="12186353" y="6854823"/>
                </a:lnTo>
                <a:close/>
              </a:path>
            </a:pathLst>
          </a:custGeom>
        </p:spPr>
      </p:pic>
    </p:spTree>
    <p:extLst>
      <p:ext uri="{BB962C8B-B14F-4D97-AF65-F5344CB8AC3E}">
        <p14:creationId xmlns:p14="http://schemas.microsoft.com/office/powerpoint/2010/main" val="23345745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F82D58-E94F-DA46-9A9B-DBAB917AB2DD}" type="datetime1">
              <a:rPr lang="en-US" smtClean="0"/>
              <a:pPr/>
              <a:t>7/20/2026</a:t>
            </a:fld>
            <a:endParaRPr lang="en-US" dirty="0"/>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781059132"/>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38926394"/>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34500479"/>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945328253"/>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4"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126901610"/>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4"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89249004"/>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00265817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933488-440B-D134-7B68-A14A7114C14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3" cy="6854823"/>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17588" y="457200"/>
            <a:ext cx="8723871" cy="4419600"/>
          </a:xfrm>
          <a:prstGeom prst="rect">
            <a:avLst/>
          </a:prstGeom>
        </p:spPr>
        <p:txBody>
          <a:bodyPr anchor="b">
            <a:normAutofit/>
          </a:bodyPr>
          <a:lstStyle>
            <a:lvl1pPr algn="ctr">
              <a:defRPr sz="8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467100" y="5483226"/>
            <a:ext cx="5257800" cy="917574"/>
          </a:xfrm>
        </p:spPr>
        <p:txBody>
          <a:bodyPr anchor="b">
            <a:normAutofit/>
          </a:bodyPr>
          <a:lstStyle>
            <a:lvl1pPr marL="0" indent="0" algn="ctr">
              <a:lnSpc>
                <a:spcPct val="100000"/>
              </a:lnSpc>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8E0F305-9E38-2F43-A154-0A13A54C557F}" type="datetime1">
              <a:rPr lang="en-US" smtClean="0"/>
              <a:t>7/20/2026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0626967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82D58-E94F-DA46-9A9B-DBAB917AB2DD}" type="datetime1">
              <a:rPr lang="en-US" smtClean="0"/>
              <a:pPr/>
              <a:t>7/20/2026</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58688730"/>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ntent 6">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960BFB7-1A46-3D6C-10AE-175CE77B8EBC}"/>
              </a:ext>
            </a:extLst>
          </p:cNvPr>
          <p:cNvSpPr>
            <a:spLocks noGrp="1"/>
          </p:cNvSpPr>
          <p:nvPr>
            <p:ph type="title"/>
          </p:nvPr>
        </p:nvSpPr>
        <p:spPr>
          <a:xfrm>
            <a:off x="457200" y="1386993"/>
            <a:ext cx="3657600" cy="4083579"/>
          </a:xfrm>
          <a:prstGeom prst="rect">
            <a:avLst/>
          </a:prstGeom>
        </p:spPr>
        <p:txBody>
          <a:bodyPr anchor="ct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447800" cy="381000"/>
          </a:xfrm>
        </p:spPr>
        <p:txBody>
          <a:bodyPr/>
          <a:lstStyle/>
          <a:p>
            <a:fld id="{0F2D9860-67F8-974D-8794-2C5A1B3DA504}"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105400" y="1050111"/>
            <a:ext cx="6629400" cy="4940661"/>
          </a:xfrm>
        </p:spPr>
        <p:txBody>
          <a:bodyPr anchor="ct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5079208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6D8A5A2A-9561-6566-F92F-F70D32882A3B}"/>
              </a:ext>
            </a:extLst>
          </p:cNvPr>
          <p:cNvSpPr>
            <a:spLocks noGrp="1"/>
          </p:cNvSpPr>
          <p:nvPr>
            <p:ph type="title"/>
          </p:nvPr>
        </p:nvSpPr>
        <p:spPr>
          <a:xfrm>
            <a:off x="457200" y="490128"/>
            <a:ext cx="11277599" cy="914400"/>
          </a:xfrm>
          <a:prstGeom prst="rect">
            <a:avLst/>
          </a:prstGeom>
        </p:spPr>
        <p:txBody>
          <a:bodyPr vert="horz" lIns="91440" tIns="45720" rIns="91440" bIns="45720" rtlCol="0" anchor="t">
            <a:normAutofit/>
          </a:body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295400" cy="381000"/>
          </a:xfrm>
        </p:spPr>
        <p:txBody>
          <a:bodyPr/>
          <a:lstStyle/>
          <a:p>
            <a:fld id="{94040C0B-3638-F744-9F98-D66CEC428329}" type="datetime1">
              <a:rPr lang="en-US" smtClean="0"/>
              <a:t>7/20/2026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13" name="Text Placeholder 2">
            <a:extLst>
              <a:ext uri="{FF2B5EF4-FFF2-40B4-BE49-F238E27FC236}">
                <a16:creationId xmlns:a16="http://schemas.microsoft.com/office/drawing/2014/main" id="{0F542A43-84A6-50F4-C658-B1BBDDAD8C0D}"/>
              </a:ext>
            </a:extLst>
          </p:cNvPr>
          <p:cNvSpPr>
            <a:spLocks noGrp="1"/>
          </p:cNvSpPr>
          <p:nvPr>
            <p:ph idx="1"/>
          </p:nvPr>
        </p:nvSpPr>
        <p:spPr>
          <a:xfrm>
            <a:off x="457200" y="1861728"/>
            <a:ext cx="11277599" cy="4539072"/>
          </a:xfrm>
          <a:prstGeom prst="rect">
            <a:avLst/>
          </a:prstGeom>
        </p:spPr>
        <p:txBody>
          <a:bodyPr vert="horz" lIns="91440" tIns="45720" rIns="91440" bIns="45720" rtlCol="0">
            <a:normAutofit/>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529629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933488-440B-D134-7B68-A14A7114C14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9" name="Title 8">
            <a:extLst>
              <a:ext uri="{FF2B5EF4-FFF2-40B4-BE49-F238E27FC236}">
                <a16:creationId xmlns:a16="http://schemas.microsoft.com/office/drawing/2014/main" id="{DDDC27D1-1506-B7FD-BBD8-570878A444FC}"/>
              </a:ext>
            </a:extLst>
          </p:cNvPr>
          <p:cNvSpPr>
            <a:spLocks noGrp="1"/>
          </p:cNvSpPr>
          <p:nvPr>
            <p:ph type="title"/>
          </p:nvPr>
        </p:nvSpPr>
        <p:spPr>
          <a:xfrm>
            <a:off x="457200" y="457200"/>
            <a:ext cx="7380952" cy="6277097"/>
          </a:xfrm>
        </p:spPr>
        <p:txBody>
          <a:bodyPr anchor="b"/>
          <a:lstStyle>
            <a:lvl1pPr>
              <a:defRPr sz="8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95354" y="457200"/>
            <a:ext cx="3439445" cy="2971800"/>
          </a:xfrm>
        </p:spPr>
        <p:txBody>
          <a:bodyPr anchor="t">
            <a:normAutofit/>
          </a:bodyPr>
          <a:lstStyle>
            <a:lvl1pPr marL="0" indent="0" algn="r">
              <a:lnSpc>
                <a:spcPct val="100000"/>
              </a:lnSpc>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B9258CAE-C0F2-B346-BD4B-417B70F2F6EB}" type="datetime1">
              <a:rPr lang="en-US" smtClean="0"/>
              <a:t>7/20/2026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30703248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2"/>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2BFDAB-1042-6B32-CEEF-4E400B77CF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3174"/>
            <a:ext cx="12192002" cy="6854824"/>
          </a:xfrm>
          <a:custGeom>
            <a:avLst/>
            <a:gdLst>
              <a:gd name="csX0" fmla="*/ 0 w 5650525"/>
              <a:gd name="csY0" fmla="*/ 0 h 6854824"/>
              <a:gd name="csX1" fmla="*/ 5650525 w 5650525"/>
              <a:gd name="csY1" fmla="*/ 0 h 6854824"/>
              <a:gd name="csX2" fmla="*/ 5650525 w 5650525"/>
              <a:gd name="csY2" fmla="*/ 6854824 h 6854824"/>
              <a:gd name="csX3" fmla="*/ 0 w 5650525"/>
              <a:gd name="csY3" fmla="*/ 6854824 h 6854824"/>
            </a:gdLst>
            <a:ahLst/>
            <a:cxnLst>
              <a:cxn ang="0">
                <a:pos x="csX0" y="csY0"/>
              </a:cxn>
              <a:cxn ang="0">
                <a:pos x="csX1" y="csY1"/>
              </a:cxn>
              <a:cxn ang="0">
                <a:pos x="csX2" y="csY2"/>
              </a:cxn>
              <a:cxn ang="0">
                <a:pos x="csX3" y="csY3"/>
              </a:cxn>
            </a:cxnLst>
            <a:rect l="l" t="t" r="r" b="b"/>
            <a:pathLst>
              <a:path w="5650525" h="6854824">
                <a:moveTo>
                  <a:pt x="0" y="0"/>
                </a:moveTo>
                <a:lnTo>
                  <a:pt x="5650525" y="0"/>
                </a:lnTo>
                <a:lnTo>
                  <a:pt x="5650525" y="6854824"/>
                </a:lnTo>
                <a:lnTo>
                  <a:pt x="0" y="6854824"/>
                </a:lnTo>
                <a:close/>
              </a:path>
            </a:pathLst>
          </a:cu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57199" y="457200"/>
            <a:ext cx="7845553" cy="6172200"/>
          </a:xfrm>
          <a:prstGeom prst="rect">
            <a:avLst/>
          </a:prstGeom>
        </p:spPr>
        <p:txBody>
          <a:bodyPr vert="horz" lIns="91440" tIns="45720" rIns="91440" bIns="45720" rtlCol="0" anchor="b">
            <a:normAutofit/>
          </a:bodyPr>
          <a:lstStyle>
            <a:lvl1pPr>
              <a:defRPr lang="en-US" sz="6000" dirty="0"/>
            </a:lvl1pPr>
          </a:lstStyle>
          <a:p>
            <a:pPr lvl="0"/>
            <a:r>
              <a:rPr lang="en-US"/>
              <a:t>Section Header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1" y="76201"/>
            <a:ext cx="914400" cy="381000"/>
          </a:xfrm>
        </p:spPr>
        <p:txBody>
          <a:bodyPr/>
          <a:lstStyle/>
          <a:p>
            <a:fld id="{51EF5BDB-72C5-6C45-B365-DB2A3AA7E4EB}" type="datetime1">
              <a:rPr lang="en-US" smtClean="0"/>
              <a:t>7/20/2026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096000" y="76201"/>
            <a:ext cx="6019800"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53800" y="6400800"/>
            <a:ext cx="7620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33782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21" Type="http://schemas.openxmlformats.org/officeDocument/2006/relationships/image" Target="../media/image45.png"/><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theme" Target="../theme/theme2.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image" Target="../media/image48.png"/><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image" Target="../media/image47.png"/><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image" Target="../media/image4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57200" y="457201"/>
            <a:ext cx="11277600" cy="9144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57200" y="1752601"/>
            <a:ext cx="11277599" cy="4648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76200" y="76201"/>
            <a:ext cx="1447800" cy="381000"/>
          </a:xfrm>
          <a:prstGeom prst="rect">
            <a:avLst/>
          </a:prstGeom>
        </p:spPr>
        <p:txBody>
          <a:bodyPr vert="horz" lIns="91440" tIns="45720" rIns="91440" bIns="45720" rtlCol="0" anchor="t"/>
          <a:lstStyle>
            <a:lvl1pPr algn="l" rtl="0">
              <a:defRPr sz="900" b="0" i="0" cap="all" spc="50" baseline="0">
                <a:solidFill>
                  <a:schemeClr val="tx1"/>
                </a:solidFill>
                <a:latin typeface="+mn-lt"/>
              </a:defRPr>
            </a:lvl1pPr>
          </a:lstStyle>
          <a:p>
            <a:fld id="{ABF82D58-E94F-DA46-9A9B-DBAB917AB2DD}" type="datetime1">
              <a:rPr lang="en-US" smtClean="0"/>
              <a:pPr/>
              <a:t>7/20/2026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096000" y="76201"/>
            <a:ext cx="6019800" cy="381000"/>
          </a:xfrm>
          <a:prstGeom prst="rect">
            <a:avLst/>
          </a:prstGeom>
        </p:spPr>
        <p:txBody>
          <a:bodyPr vert="horz" lIns="91440" tIns="45720" rIns="91440" bIns="45720" rtlCol="0" anchor="t"/>
          <a:lstStyle>
            <a:lvl1pPr algn="r" rtl="0">
              <a:defRPr sz="900" b="0" i="0" cap="all" spc="50" baseline="0">
                <a:solidFill>
                  <a:schemeClr val="tx1"/>
                </a:solidFill>
                <a:latin typeface="+mn-lt"/>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820400" y="6400800"/>
            <a:ext cx="1295400" cy="381000"/>
          </a:xfrm>
          <a:prstGeom prst="rect">
            <a:avLst/>
          </a:prstGeom>
        </p:spPr>
        <p:txBody>
          <a:bodyPr vert="horz" lIns="91440" tIns="45720" rIns="91440" bIns="45720" rtlCol="0" anchor="b"/>
          <a:lstStyle>
            <a:lvl1pPr algn="r" rtl="0">
              <a:defRPr sz="900" b="0" i="0" cap="all" spc="50" baseline="0">
                <a:solidFill>
                  <a:schemeClr val="tx1"/>
                </a:solidFill>
                <a:latin typeface="+mn-lt"/>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15406036"/>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 id="2147483992" r:id="rId13"/>
    <p:sldLayoutId id="2147483993" r:id="rId14"/>
    <p:sldLayoutId id="2147483994" r:id="rId15"/>
    <p:sldLayoutId id="2147483995" r:id="rId16"/>
    <p:sldLayoutId id="2147483996" r:id="rId17"/>
    <p:sldLayoutId id="2147483997" r:id="rId18"/>
    <p:sldLayoutId id="2147483998" r:id="rId19"/>
    <p:sldLayoutId id="2147483999" r:id="rId20"/>
    <p:sldLayoutId id="2147484000" r:id="rId21"/>
    <p:sldLayoutId id="2147484001" r:id="rId22"/>
    <p:sldLayoutId id="2147484002" r:id="rId23"/>
    <p:sldLayoutId id="2147484003" r:id="rId24"/>
    <p:sldLayoutId id="2147484004" r:id="rId25"/>
    <p:sldLayoutId id="2147484005" r:id="rId26"/>
    <p:sldLayoutId id="2147484006" r:id="rId27"/>
    <p:sldLayoutId id="2147484007" r:id="rId28"/>
    <p:sldLayoutId id="2147484008" r:id="rId29"/>
    <p:sldLayoutId id="2147484009" r:id="rId30"/>
    <p:sldLayoutId id="2147484010" r:id="rId31"/>
    <p:sldLayoutId id="2147484011" r:id="rId32"/>
    <p:sldLayoutId id="2147484012" r:id="rId33"/>
    <p:sldLayoutId id="2147484013" r:id="rId34"/>
    <p:sldLayoutId id="2147484014" r:id="rId35"/>
    <p:sldLayoutId id="2147484015" r:id="rId36"/>
    <p:sldLayoutId id="2147484016" r:id="rId37"/>
    <p:sldLayoutId id="2147484017" r:id="rId38"/>
    <p:sldLayoutId id="2147484018" r:id="rId39"/>
    <p:sldLayoutId id="2147484019" r:id="rId40"/>
    <p:sldLayoutId id="2147484020" r:id="rId41"/>
    <p:sldLayoutId id="2147484021" r:id="rId42"/>
    <p:sldLayoutId id="2147484022" r:id="rId43"/>
    <p:sldLayoutId id="2147484023" r:id="rId44"/>
    <p:sldLayoutId id="2147484024" r:id="rId45"/>
    <p:sldLayoutId id="2147484025" r:id="rId46"/>
    <p:sldLayoutId id="2147484026" r:id="rId47"/>
    <p:sldLayoutId id="2147484027" r:id="rId48"/>
    <p:sldLayoutId id="2147484028" r:id="rId49"/>
    <p:sldLayoutId id="2147484029" r:id="rId50"/>
    <p:sldLayoutId id="2147484030" r:id="rId51"/>
    <p:sldLayoutId id="2147484031" r:id="rId52"/>
    <p:sldLayoutId id="2147484032" r:id="rId53"/>
  </p:sldLayoutIdLst>
  <p:hf sldNum="0" hdr="0" ftr="0" dt="0"/>
  <p:txStyles>
    <p:titleStyle>
      <a:lvl1pPr algn="l" defTabSz="914400" rtl="0" eaLnBrk="1" latinLnBrk="0" hangingPunct="1">
        <a:lnSpc>
          <a:spcPct val="80000"/>
        </a:lnSpc>
        <a:spcBef>
          <a:spcPct val="0"/>
        </a:spcBef>
        <a:buNone/>
        <a:defRPr sz="3600" b="0" kern="1200" spc="0" baseline="0">
          <a:solidFill>
            <a:schemeClr val="tx1"/>
          </a:solidFill>
          <a:latin typeface="+mj-lt"/>
          <a:ea typeface="+mj-ea"/>
          <a:cs typeface="Biome" panose="020B0503030204020804" pitchFamily="3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31" orient="horz" pos="48" userDrawn="1">
          <p15:clr>
            <a:srgbClr val="F26B43"/>
          </p15:clr>
        </p15:guide>
        <p15:guide id="32" orient="horz" pos="4272" userDrawn="1">
          <p15:clr>
            <a:srgbClr val="F26B43"/>
          </p15:clr>
        </p15:guide>
        <p15:guide id="33" pos="48" userDrawn="1">
          <p15:clr>
            <a:srgbClr val="F26B43"/>
          </p15:clr>
        </p15:guide>
        <p15:guide id="34" pos="7632" userDrawn="1">
          <p15:clr>
            <a:srgbClr val="F26B43"/>
          </p15:clr>
        </p15:guide>
        <p15:guide id="35" orient="horz" pos="288" userDrawn="1">
          <p15:clr>
            <a:srgbClr val="F26B43"/>
          </p15:clr>
        </p15:guide>
        <p15:guide id="36" orient="horz" pos="4032" userDrawn="1">
          <p15:clr>
            <a:srgbClr val="F26B43"/>
          </p15:clr>
        </p15:guide>
        <p15:guide id="37" pos="7392" userDrawn="1">
          <p15:clr>
            <a:srgbClr val="F26B43"/>
          </p15:clr>
        </p15:guide>
        <p15:guide id="38" pos="2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BF82D58-E94F-DA46-9A9B-DBAB917AB2DD}" type="datetime1">
              <a:rPr lang="en-US" smtClean="0"/>
              <a:pPr/>
              <a:t>7/20/2026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a:t>Sample Footer Text</a:t>
            </a: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348411057"/>
      </p:ext>
    </p:extLst>
  </p:cSld>
  <p:clrMap bg1="dk1" tx1="lt1" bg2="dk2" tx2="lt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 id="2147484045" r:id="rId12"/>
    <p:sldLayoutId id="2147484046" r:id="rId13"/>
    <p:sldLayoutId id="2147484047" r:id="rId14"/>
    <p:sldLayoutId id="2147484048" r:id="rId15"/>
    <p:sldLayoutId id="2147484049" r:id="rId16"/>
    <p:sldLayoutId id="2147484050" r:id="rId17"/>
    <p:sldLayoutId id="2147484051" r:id="rId18"/>
    <p:sldLayoutId id="2147484052" r:id="rId19"/>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8" userDrawn="1">
          <p15:clr>
            <a:srgbClr val="F26B43"/>
          </p15:clr>
        </p15:guide>
        <p15:guide id="4" orient="horz" pos="4272" userDrawn="1">
          <p15:clr>
            <a:srgbClr val="F26B43"/>
          </p15:clr>
        </p15:guide>
        <p15:guide id="5" pos="48" userDrawn="1">
          <p15:clr>
            <a:srgbClr val="F26B43"/>
          </p15:clr>
        </p15:guide>
        <p15:guide id="6" pos="7632" userDrawn="1">
          <p15:clr>
            <a:srgbClr val="F26B43"/>
          </p15:clr>
        </p15:guide>
        <p15:guide id="7" orient="horz" pos="288" userDrawn="1">
          <p15:clr>
            <a:srgbClr val="F26B43"/>
          </p15:clr>
        </p15:guide>
        <p15:guide id="8" orient="horz" pos="4032" userDrawn="1">
          <p15:clr>
            <a:srgbClr val="F26B43"/>
          </p15:clr>
        </p15:guide>
        <p15:guide id="9" pos="7392" userDrawn="1">
          <p15:clr>
            <a:srgbClr val="F26B43"/>
          </p15:clr>
        </p15:guide>
        <p15:guide id="10" pos="2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4.xml"/><Relationship Id="rId7" Type="http://schemas.openxmlformats.org/officeDocument/2006/relationships/image" Target="../media/image50.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9.png"/><Relationship Id="rId5" Type="http://schemas.openxmlformats.org/officeDocument/2006/relationships/image" Target="../media/image44.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slideLayout" Target="../slideLayouts/slideLayout72.xml"/><Relationship Id="rId7" Type="http://schemas.openxmlformats.org/officeDocument/2006/relationships/diagramQuickStyle" Target="../diagrams/quickStyle8.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Layout" Target="../diagrams/layout8.xml"/><Relationship Id="rId5" Type="http://schemas.openxmlformats.org/officeDocument/2006/relationships/diagramData" Target="../diagrams/data8.xml"/><Relationship Id="rId10" Type="http://schemas.openxmlformats.org/officeDocument/2006/relationships/image" Target="../media/image49.png"/><Relationship Id="rId4" Type="http://schemas.openxmlformats.org/officeDocument/2006/relationships/notesSlide" Target="../notesSlides/notesSlide10.xml"/><Relationship Id="rId9" Type="http://schemas.microsoft.com/office/2007/relationships/diagramDrawing" Target="../diagrams/drawing8.xml"/></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diagramDrawing" Target="../diagrams/drawing9.xml"/><Relationship Id="rId3" Type="http://schemas.openxmlformats.org/officeDocument/2006/relationships/slideLayout" Target="../slideLayouts/slideLayout72.xml"/><Relationship Id="rId7" Type="http://schemas.openxmlformats.org/officeDocument/2006/relationships/image" Target="../media/image47.png"/><Relationship Id="rId12" Type="http://schemas.openxmlformats.org/officeDocument/2006/relationships/diagramColors" Target="../diagrams/colors9.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6.png"/><Relationship Id="rId11" Type="http://schemas.openxmlformats.org/officeDocument/2006/relationships/diagramQuickStyle" Target="../diagrams/quickStyle9.xml"/><Relationship Id="rId5" Type="http://schemas.openxmlformats.org/officeDocument/2006/relationships/image" Target="../media/image45.png"/><Relationship Id="rId10" Type="http://schemas.openxmlformats.org/officeDocument/2006/relationships/diagramLayout" Target="../diagrams/layout9.xml"/><Relationship Id="rId4" Type="http://schemas.openxmlformats.org/officeDocument/2006/relationships/notesSlide" Target="../notesSlides/notesSlide11.xml"/><Relationship Id="rId9" Type="http://schemas.openxmlformats.org/officeDocument/2006/relationships/diagramData" Target="../diagrams/data9.xml"/><Relationship Id="rId14" Type="http://schemas.openxmlformats.org/officeDocument/2006/relationships/image" Target="../media/image49.pn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diagramDrawing" Target="../diagrams/drawing10.xml"/><Relationship Id="rId3" Type="http://schemas.openxmlformats.org/officeDocument/2006/relationships/slideLayout" Target="../slideLayouts/slideLayout72.xml"/><Relationship Id="rId7" Type="http://schemas.openxmlformats.org/officeDocument/2006/relationships/image" Target="../media/image47.png"/><Relationship Id="rId12" Type="http://schemas.openxmlformats.org/officeDocument/2006/relationships/diagramColors" Target="../diagrams/colors10.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6.png"/><Relationship Id="rId11" Type="http://schemas.openxmlformats.org/officeDocument/2006/relationships/diagramQuickStyle" Target="../diagrams/quickStyle10.xml"/><Relationship Id="rId5" Type="http://schemas.openxmlformats.org/officeDocument/2006/relationships/image" Target="../media/image45.png"/><Relationship Id="rId10" Type="http://schemas.openxmlformats.org/officeDocument/2006/relationships/diagramLayout" Target="../diagrams/layout10.xml"/><Relationship Id="rId4" Type="http://schemas.openxmlformats.org/officeDocument/2006/relationships/notesSlide" Target="../notesSlides/notesSlide12.xml"/><Relationship Id="rId9" Type="http://schemas.openxmlformats.org/officeDocument/2006/relationships/diagramData" Target="../diagrams/data10.xml"/><Relationship Id="rId14" Type="http://schemas.openxmlformats.org/officeDocument/2006/relationships/image" Target="../media/image49.png"/></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diagramColors" Target="../diagrams/colors11.xml"/><Relationship Id="rId3" Type="http://schemas.openxmlformats.org/officeDocument/2006/relationships/slideLayout" Target="../slideLayouts/slideLayout72.xml"/><Relationship Id="rId7" Type="http://schemas.openxmlformats.org/officeDocument/2006/relationships/image" Target="../media/image46.png"/><Relationship Id="rId12" Type="http://schemas.openxmlformats.org/officeDocument/2006/relationships/diagramQuickStyle" Target="../diagrams/quickStyle11.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5.png"/><Relationship Id="rId11" Type="http://schemas.openxmlformats.org/officeDocument/2006/relationships/diagramLayout" Target="../diagrams/layout11.xml"/><Relationship Id="rId5" Type="http://schemas.openxmlformats.org/officeDocument/2006/relationships/image" Target="../media/image44.jpeg"/><Relationship Id="rId15" Type="http://schemas.openxmlformats.org/officeDocument/2006/relationships/image" Target="../media/image49.png"/><Relationship Id="rId10" Type="http://schemas.openxmlformats.org/officeDocument/2006/relationships/diagramData" Target="../diagrams/data11.xml"/><Relationship Id="rId4" Type="http://schemas.openxmlformats.org/officeDocument/2006/relationships/notesSlide" Target="../notesSlides/notesSlide13.xml"/><Relationship Id="rId9" Type="http://schemas.openxmlformats.org/officeDocument/2006/relationships/image" Target="../media/image48.png"/><Relationship Id="rId14" Type="http://schemas.microsoft.com/office/2007/relationships/diagramDrawing" Target="../diagrams/drawing11.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slideLayout" Target="../slideLayouts/slideLayout72.xml"/><Relationship Id="rId7" Type="http://schemas.openxmlformats.org/officeDocument/2006/relationships/diagramQuickStyle" Target="../diagrams/quickStyle1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diagramLayout" Target="../diagrams/layout12.xml"/><Relationship Id="rId5" Type="http://schemas.openxmlformats.org/officeDocument/2006/relationships/diagramData" Target="../diagrams/data12.xml"/><Relationship Id="rId10" Type="http://schemas.openxmlformats.org/officeDocument/2006/relationships/image" Target="../media/image49.png"/><Relationship Id="rId4" Type="http://schemas.openxmlformats.org/officeDocument/2006/relationships/notesSlide" Target="../notesSlides/notesSlide14.xml"/><Relationship Id="rId9" Type="http://schemas.microsoft.com/office/2007/relationships/diagramDrawing" Target="../diagrams/drawing12.xml"/></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slideLayout" Target="../slideLayouts/slideLayout72.xml"/><Relationship Id="rId7" Type="http://schemas.openxmlformats.org/officeDocument/2006/relationships/image" Target="../media/image47.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49.png"/><Relationship Id="rId4" Type="http://schemas.openxmlformats.org/officeDocument/2006/relationships/notesSlide" Target="../notesSlides/notesSlide15.xml"/><Relationship Id="rId9" Type="http://schemas.openxmlformats.org/officeDocument/2006/relationships/image" Target="../media/image51.jpeg"/></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diagramDrawing" Target="../diagrams/drawing13.xml"/><Relationship Id="rId3" Type="http://schemas.openxmlformats.org/officeDocument/2006/relationships/slideLayout" Target="../slideLayouts/slideLayout72.xml"/><Relationship Id="rId7" Type="http://schemas.openxmlformats.org/officeDocument/2006/relationships/image" Target="../media/image47.png"/><Relationship Id="rId12" Type="http://schemas.openxmlformats.org/officeDocument/2006/relationships/diagramColors" Target="../diagrams/colors1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6.png"/><Relationship Id="rId11" Type="http://schemas.openxmlformats.org/officeDocument/2006/relationships/diagramQuickStyle" Target="../diagrams/quickStyle13.xml"/><Relationship Id="rId5" Type="http://schemas.openxmlformats.org/officeDocument/2006/relationships/image" Target="../media/image45.png"/><Relationship Id="rId10" Type="http://schemas.openxmlformats.org/officeDocument/2006/relationships/diagramLayout" Target="../diagrams/layout13.xml"/><Relationship Id="rId4" Type="http://schemas.openxmlformats.org/officeDocument/2006/relationships/notesSlide" Target="../notesSlides/notesSlide16.xml"/><Relationship Id="rId9" Type="http://schemas.openxmlformats.org/officeDocument/2006/relationships/diagramData" Target="../diagrams/data13.xml"/><Relationship Id="rId14"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Layout" Target="../slideLayouts/slideLayout72.xml"/><Relationship Id="rId7" Type="http://schemas.openxmlformats.org/officeDocument/2006/relationships/image" Target="../media/image46.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5.png"/><Relationship Id="rId11" Type="http://schemas.openxmlformats.org/officeDocument/2006/relationships/image" Target="../media/image49.png"/><Relationship Id="rId5" Type="http://schemas.openxmlformats.org/officeDocument/2006/relationships/image" Target="../media/image44.jpeg"/><Relationship Id="rId10" Type="http://schemas.openxmlformats.org/officeDocument/2006/relationships/image" Target="../media/image59.jpeg"/><Relationship Id="rId4" Type="http://schemas.openxmlformats.org/officeDocument/2006/relationships/notesSlide" Target="../notesSlides/notesSlide17.xml"/><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diagramColors" Target="../diagrams/colors14.xml"/><Relationship Id="rId3" Type="http://schemas.openxmlformats.org/officeDocument/2006/relationships/slideLayout" Target="../slideLayouts/slideLayout72.xml"/><Relationship Id="rId7" Type="http://schemas.openxmlformats.org/officeDocument/2006/relationships/image" Target="../media/image46.png"/><Relationship Id="rId12" Type="http://schemas.openxmlformats.org/officeDocument/2006/relationships/diagramQuickStyle" Target="../diagrams/quickStyle14.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5.png"/><Relationship Id="rId11" Type="http://schemas.openxmlformats.org/officeDocument/2006/relationships/diagramLayout" Target="../diagrams/layout14.xml"/><Relationship Id="rId5" Type="http://schemas.openxmlformats.org/officeDocument/2006/relationships/image" Target="../media/image44.jpeg"/><Relationship Id="rId15" Type="http://schemas.openxmlformats.org/officeDocument/2006/relationships/image" Target="../media/image49.png"/><Relationship Id="rId10" Type="http://schemas.openxmlformats.org/officeDocument/2006/relationships/diagramData" Target="../diagrams/data14.xml"/><Relationship Id="rId4" Type="http://schemas.openxmlformats.org/officeDocument/2006/relationships/notesSlide" Target="../notesSlides/notesSlide18.xml"/><Relationship Id="rId9" Type="http://schemas.openxmlformats.org/officeDocument/2006/relationships/image" Target="../media/image48.png"/><Relationship Id="rId14" Type="http://schemas.microsoft.com/office/2007/relationships/diagramDrawing" Target="../diagrams/drawing14.xml"/></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slideLayout" Target="../slideLayouts/slideLayout72.xml"/><Relationship Id="rId7" Type="http://schemas.openxmlformats.org/officeDocument/2006/relationships/image" Target="../media/image47.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19.xml"/><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diagramDrawing" Target="../diagrams/drawing1.xml"/><Relationship Id="rId3" Type="http://schemas.openxmlformats.org/officeDocument/2006/relationships/slideLayout" Target="../slideLayouts/slideLayout71.xml"/><Relationship Id="rId7" Type="http://schemas.openxmlformats.org/officeDocument/2006/relationships/image" Target="../media/image47.png"/><Relationship Id="rId12" Type="http://schemas.openxmlformats.org/officeDocument/2006/relationships/diagramColors" Target="../diagrams/colors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6.png"/><Relationship Id="rId11" Type="http://schemas.openxmlformats.org/officeDocument/2006/relationships/diagramQuickStyle" Target="../diagrams/quickStyle1.xml"/><Relationship Id="rId5" Type="http://schemas.openxmlformats.org/officeDocument/2006/relationships/image" Target="../media/image45.png"/><Relationship Id="rId10" Type="http://schemas.openxmlformats.org/officeDocument/2006/relationships/diagramLayout" Target="../diagrams/layout1.xml"/><Relationship Id="rId4" Type="http://schemas.openxmlformats.org/officeDocument/2006/relationships/notesSlide" Target="../notesSlides/notesSlide2.xml"/><Relationship Id="rId9" Type="http://schemas.openxmlformats.org/officeDocument/2006/relationships/diagramData" Target="../diagrams/data1.xml"/><Relationship Id="rId14" Type="http://schemas.openxmlformats.org/officeDocument/2006/relationships/image" Target="../media/image49.pn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Layout" Target="../slideLayouts/slideLayout72.xml"/><Relationship Id="rId7" Type="http://schemas.openxmlformats.org/officeDocument/2006/relationships/image" Target="../media/image46.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5.png"/><Relationship Id="rId5" Type="http://schemas.openxmlformats.org/officeDocument/2006/relationships/image" Target="../media/image44.jpeg"/><Relationship Id="rId10" Type="http://schemas.openxmlformats.org/officeDocument/2006/relationships/image" Target="../media/image49.png"/><Relationship Id="rId4" Type="http://schemas.openxmlformats.org/officeDocument/2006/relationships/notesSlide" Target="../notesSlides/notesSlide20.xml"/><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slideLayout" Target="../slideLayouts/slideLayout72.xml"/><Relationship Id="rId7" Type="http://schemas.openxmlformats.org/officeDocument/2006/relationships/image" Target="../media/image47.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49.png"/><Relationship Id="rId4" Type="http://schemas.openxmlformats.org/officeDocument/2006/relationships/notesSlide" Target="../notesSlides/notesSlide3.xml"/><Relationship Id="rId9" Type="http://schemas.openxmlformats.org/officeDocument/2006/relationships/image" Target="../media/image51.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72.xml"/><Relationship Id="rId7" Type="http://schemas.openxmlformats.org/officeDocument/2006/relationships/diagramQuickStyle" Target="../diagrams/quickStyle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9.png"/><Relationship Id="rId4" Type="http://schemas.openxmlformats.org/officeDocument/2006/relationships/notesSlide" Target="../notesSlides/notesSlide4.xml"/><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diagramDrawing" Target="../diagrams/drawing3.xml"/><Relationship Id="rId3" Type="http://schemas.openxmlformats.org/officeDocument/2006/relationships/slideLayout" Target="../slideLayouts/slideLayout72.xml"/><Relationship Id="rId7" Type="http://schemas.openxmlformats.org/officeDocument/2006/relationships/image" Target="../media/image47.png"/><Relationship Id="rId12" Type="http://schemas.openxmlformats.org/officeDocument/2006/relationships/diagramColors" Target="../diagrams/colors3.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6.png"/><Relationship Id="rId11" Type="http://schemas.openxmlformats.org/officeDocument/2006/relationships/diagramQuickStyle" Target="../diagrams/quickStyle3.xml"/><Relationship Id="rId5" Type="http://schemas.openxmlformats.org/officeDocument/2006/relationships/image" Target="../media/image45.png"/><Relationship Id="rId10" Type="http://schemas.openxmlformats.org/officeDocument/2006/relationships/diagramLayout" Target="../diagrams/layout3.xml"/><Relationship Id="rId4" Type="http://schemas.openxmlformats.org/officeDocument/2006/relationships/notesSlide" Target="../notesSlides/notesSlide5.xml"/><Relationship Id="rId9" Type="http://schemas.openxmlformats.org/officeDocument/2006/relationships/diagramData" Target="../diagrams/data3.xml"/><Relationship Id="rId14" Type="http://schemas.openxmlformats.org/officeDocument/2006/relationships/image" Target="../media/image49.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72.xml"/><Relationship Id="rId7" Type="http://schemas.openxmlformats.org/officeDocument/2006/relationships/diagramQuickStyle" Target="../diagrams/quickStyle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49.png"/><Relationship Id="rId4" Type="http://schemas.openxmlformats.org/officeDocument/2006/relationships/notesSlide" Target="../notesSlides/notesSlide6.xml"/><Relationship Id="rId9" Type="http://schemas.microsoft.com/office/2007/relationships/diagramDrawing" Target="../diagrams/drawing4.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72.xml"/><Relationship Id="rId7" Type="http://schemas.openxmlformats.org/officeDocument/2006/relationships/diagramQuickStyle" Target="../diagrams/quickStyle5.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49.png"/><Relationship Id="rId4" Type="http://schemas.openxmlformats.org/officeDocument/2006/relationships/notesSlide" Target="../notesSlides/notesSlide7.xml"/><Relationship Id="rId9" Type="http://schemas.microsoft.com/office/2007/relationships/diagramDrawing" Target="../diagrams/drawing5.xml"/></Relationships>
</file>

<file path=ppt/slides/_rels/slide8.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diagramDrawing" Target="../diagrams/drawing6.xml"/><Relationship Id="rId3" Type="http://schemas.openxmlformats.org/officeDocument/2006/relationships/slideLayout" Target="../slideLayouts/slideLayout72.xml"/><Relationship Id="rId7" Type="http://schemas.openxmlformats.org/officeDocument/2006/relationships/image" Target="../media/image47.png"/><Relationship Id="rId12" Type="http://schemas.openxmlformats.org/officeDocument/2006/relationships/diagramColors" Target="../diagrams/colors6.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6.png"/><Relationship Id="rId11" Type="http://schemas.openxmlformats.org/officeDocument/2006/relationships/diagramQuickStyle" Target="../diagrams/quickStyle6.xml"/><Relationship Id="rId5" Type="http://schemas.openxmlformats.org/officeDocument/2006/relationships/image" Target="../media/image45.png"/><Relationship Id="rId10" Type="http://schemas.openxmlformats.org/officeDocument/2006/relationships/diagramLayout" Target="../diagrams/layout6.xml"/><Relationship Id="rId4" Type="http://schemas.openxmlformats.org/officeDocument/2006/relationships/notesSlide" Target="../notesSlides/notesSlide8.xml"/><Relationship Id="rId9" Type="http://schemas.openxmlformats.org/officeDocument/2006/relationships/diagramData" Target="../diagrams/data6.xml"/><Relationship Id="rId14" Type="http://schemas.openxmlformats.org/officeDocument/2006/relationships/image" Target="../media/image49.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slideLayout" Target="../slideLayouts/slideLayout72.xml"/><Relationship Id="rId7" Type="http://schemas.openxmlformats.org/officeDocument/2006/relationships/diagramQuickStyle" Target="../diagrams/quickStyle7.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Layout" Target="../diagrams/layout7.xml"/><Relationship Id="rId5" Type="http://schemas.openxmlformats.org/officeDocument/2006/relationships/diagramData" Target="../diagrams/data7.xml"/><Relationship Id="rId10" Type="http://schemas.openxmlformats.org/officeDocument/2006/relationships/image" Target="../media/image49.png"/><Relationship Id="rId4" Type="http://schemas.openxmlformats.org/officeDocument/2006/relationships/notesSlide" Target="../notesSlides/notesSlide9.xml"/><Relationship Id="rId9" Type="http://schemas.microsoft.com/office/2007/relationships/diagramDrawing" Target="../diagrams/drawing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F72872FD-7E92-C3C8-5956-A6C41548252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1FB9CD-CBF7-C634-8B2F-5E2490FDF9F0}"/>
              </a:ext>
            </a:extLst>
          </p:cNvPr>
          <p:cNvSpPr>
            <a:spLocks noGrp="1"/>
          </p:cNvSpPr>
          <p:nvPr>
            <p:ph type="ctrTitle"/>
          </p:nvPr>
        </p:nvSpPr>
        <p:spPr>
          <a:xfrm>
            <a:off x="7400518" y="1447800"/>
            <a:ext cx="4709186" cy="3096987"/>
          </a:xfrm>
        </p:spPr>
        <p:txBody>
          <a:bodyPr>
            <a:normAutofit/>
          </a:bodyPr>
          <a:lstStyle/>
          <a:p>
            <a:r>
              <a:rPr lang="en-US" sz="5400" dirty="0">
                <a:cs typeface="Biome"/>
              </a:rPr>
              <a:t>PRICE FRAMEWORK</a:t>
            </a:r>
          </a:p>
        </p:txBody>
      </p:sp>
      <p:sp>
        <p:nvSpPr>
          <p:cNvPr id="11" name="Freeform: Shape 10">
            <a:extLst>
              <a:ext uri="{FF2B5EF4-FFF2-40B4-BE49-F238E27FC236}">
                <a16:creationId xmlns:a16="http://schemas.microsoft.com/office/drawing/2014/main" id="{D68108A9-1C65-4950-B8D3-D53A8ED97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995919" cy="6858000"/>
          </a:xfrm>
          <a:custGeom>
            <a:avLst/>
            <a:gdLst>
              <a:gd name="connsiteX0" fmla="*/ 5651204 w 6995919"/>
              <a:gd name="connsiteY0" fmla="*/ 0 h 6858000"/>
              <a:gd name="connsiteX1" fmla="*/ 6994742 w 6995919"/>
              <a:gd name="connsiteY1" fmla="*/ 0 h 6858000"/>
              <a:gd name="connsiteX2" fmla="*/ 6969697 w 6995919"/>
              <a:gd name="connsiteY2" fmla="*/ 155676 h 6858000"/>
              <a:gd name="connsiteX3" fmla="*/ 6945828 w 6995919"/>
              <a:gd name="connsiteY3" fmla="*/ 310667 h 6858000"/>
              <a:gd name="connsiteX4" fmla="*/ 6922464 w 6995919"/>
              <a:gd name="connsiteY4" fmla="*/ 466344 h 6858000"/>
              <a:gd name="connsiteX5" fmla="*/ 6902461 w 6995919"/>
              <a:gd name="connsiteY5" fmla="*/ 622706 h 6858000"/>
              <a:gd name="connsiteX6" fmla="*/ 6882290 w 6995919"/>
              <a:gd name="connsiteY6" fmla="*/ 778383 h 6858000"/>
              <a:gd name="connsiteX7" fmla="*/ 6863464 w 6995919"/>
              <a:gd name="connsiteY7" fmla="*/ 934745 h 6858000"/>
              <a:gd name="connsiteX8" fmla="*/ 6847328 w 6995919"/>
              <a:gd name="connsiteY8" fmla="*/ 1089050 h 6858000"/>
              <a:gd name="connsiteX9" fmla="*/ 6832032 w 6995919"/>
              <a:gd name="connsiteY9" fmla="*/ 1245413 h 6858000"/>
              <a:gd name="connsiteX10" fmla="*/ 6818080 w 6995919"/>
              <a:gd name="connsiteY10" fmla="*/ 1401089 h 6858000"/>
              <a:gd name="connsiteX11" fmla="*/ 6805978 w 6995919"/>
              <a:gd name="connsiteY11" fmla="*/ 1554023 h 6858000"/>
              <a:gd name="connsiteX12" fmla="*/ 6793875 w 6995919"/>
              <a:gd name="connsiteY12" fmla="*/ 1709013 h 6858000"/>
              <a:gd name="connsiteX13" fmla="*/ 6783790 w 6995919"/>
              <a:gd name="connsiteY13" fmla="*/ 1861947 h 6858000"/>
              <a:gd name="connsiteX14" fmla="*/ 6775890 w 6995919"/>
              <a:gd name="connsiteY14" fmla="*/ 2014880 h 6858000"/>
              <a:gd name="connsiteX15" fmla="*/ 6767653 w 6995919"/>
              <a:gd name="connsiteY15" fmla="*/ 2167128 h 6858000"/>
              <a:gd name="connsiteX16" fmla="*/ 6760762 w 6995919"/>
              <a:gd name="connsiteY16" fmla="*/ 2318004 h 6858000"/>
              <a:gd name="connsiteX17" fmla="*/ 6755887 w 6995919"/>
              <a:gd name="connsiteY17" fmla="*/ 2467508 h 6858000"/>
              <a:gd name="connsiteX18" fmla="*/ 6751685 w 6995919"/>
              <a:gd name="connsiteY18" fmla="*/ 2617013 h 6858000"/>
              <a:gd name="connsiteX19" fmla="*/ 6747651 w 6995919"/>
              <a:gd name="connsiteY19" fmla="*/ 2765145 h 6858000"/>
              <a:gd name="connsiteX20" fmla="*/ 6745802 w 6995919"/>
              <a:gd name="connsiteY20" fmla="*/ 2911221 h 6858000"/>
              <a:gd name="connsiteX21" fmla="*/ 6743785 w 6995919"/>
              <a:gd name="connsiteY21" fmla="*/ 3057296 h 6858000"/>
              <a:gd name="connsiteX22" fmla="*/ 6742776 w 6995919"/>
              <a:gd name="connsiteY22" fmla="*/ 3201314 h 6858000"/>
              <a:gd name="connsiteX23" fmla="*/ 6743785 w 6995919"/>
              <a:gd name="connsiteY23" fmla="*/ 3343960 h 6858000"/>
              <a:gd name="connsiteX24" fmla="*/ 6743785 w 6995919"/>
              <a:gd name="connsiteY24" fmla="*/ 3485235 h 6858000"/>
              <a:gd name="connsiteX25" fmla="*/ 6745802 w 6995919"/>
              <a:gd name="connsiteY25" fmla="*/ 3625138 h 6858000"/>
              <a:gd name="connsiteX26" fmla="*/ 6748827 w 6995919"/>
              <a:gd name="connsiteY26" fmla="*/ 3762298 h 6858000"/>
              <a:gd name="connsiteX27" fmla="*/ 6751685 w 6995919"/>
              <a:gd name="connsiteY27" fmla="*/ 3898087 h 6858000"/>
              <a:gd name="connsiteX28" fmla="*/ 6754879 w 6995919"/>
              <a:gd name="connsiteY28" fmla="*/ 4031132 h 6858000"/>
              <a:gd name="connsiteX29" fmla="*/ 6759753 w 6995919"/>
              <a:gd name="connsiteY29" fmla="*/ 4163491 h 6858000"/>
              <a:gd name="connsiteX30" fmla="*/ 6764964 w 6995919"/>
              <a:gd name="connsiteY30" fmla="*/ 4293793 h 6858000"/>
              <a:gd name="connsiteX31" fmla="*/ 6769670 w 6995919"/>
              <a:gd name="connsiteY31" fmla="*/ 4421352 h 6858000"/>
              <a:gd name="connsiteX32" fmla="*/ 6782950 w 6995919"/>
              <a:gd name="connsiteY32" fmla="*/ 4670298 h 6858000"/>
              <a:gd name="connsiteX33" fmla="*/ 6797069 w 6995919"/>
              <a:gd name="connsiteY33" fmla="*/ 4908956 h 6858000"/>
              <a:gd name="connsiteX34" fmla="*/ 6811861 w 6995919"/>
              <a:gd name="connsiteY34" fmla="*/ 5138013 h 6858000"/>
              <a:gd name="connsiteX35" fmla="*/ 6828166 w 6995919"/>
              <a:gd name="connsiteY35" fmla="*/ 5354726 h 6858000"/>
              <a:gd name="connsiteX36" fmla="*/ 6845143 w 6995919"/>
              <a:gd name="connsiteY36" fmla="*/ 5561838 h 6858000"/>
              <a:gd name="connsiteX37" fmla="*/ 6863464 w 6995919"/>
              <a:gd name="connsiteY37" fmla="*/ 5753862 h 6858000"/>
              <a:gd name="connsiteX38" fmla="*/ 6881450 w 6995919"/>
              <a:gd name="connsiteY38" fmla="*/ 5934227 h 6858000"/>
              <a:gd name="connsiteX39" fmla="*/ 6899435 w 6995919"/>
              <a:gd name="connsiteY39" fmla="*/ 6100191 h 6858000"/>
              <a:gd name="connsiteX40" fmla="*/ 6916412 w 6995919"/>
              <a:gd name="connsiteY40" fmla="*/ 6252438 h 6858000"/>
              <a:gd name="connsiteX41" fmla="*/ 6932549 w 6995919"/>
              <a:gd name="connsiteY41" fmla="*/ 6387541 h 6858000"/>
              <a:gd name="connsiteX42" fmla="*/ 6947845 w 6995919"/>
              <a:gd name="connsiteY42" fmla="*/ 6509613 h 6858000"/>
              <a:gd name="connsiteX43" fmla="*/ 6960620 w 6995919"/>
              <a:gd name="connsiteY43" fmla="*/ 6612483 h 6858000"/>
              <a:gd name="connsiteX44" fmla="*/ 6972722 w 6995919"/>
              <a:gd name="connsiteY44" fmla="*/ 6698894 h 6858000"/>
              <a:gd name="connsiteX45" fmla="*/ 6990036 w 6995919"/>
              <a:gd name="connsiteY45" fmla="*/ 6817538 h 6858000"/>
              <a:gd name="connsiteX46" fmla="*/ 6995919 w 6995919"/>
              <a:gd name="connsiteY46" fmla="*/ 6858000 h 6858000"/>
              <a:gd name="connsiteX47" fmla="*/ 6090565 w 6995919"/>
              <a:gd name="connsiteY47" fmla="*/ 6858000 h 6858000"/>
              <a:gd name="connsiteX48" fmla="*/ 6090565 w 6995919"/>
              <a:gd name="connsiteY48" fmla="*/ 6858000 h 6858000"/>
              <a:gd name="connsiteX49" fmla="*/ 0 w 6995919"/>
              <a:gd name="connsiteY49" fmla="*/ 6858000 h 6858000"/>
              <a:gd name="connsiteX50" fmla="*/ 0 w 6995919"/>
              <a:gd name="connsiteY50" fmla="*/ 0 h 6858000"/>
              <a:gd name="connsiteX51" fmla="*/ 5651204 w 6995919"/>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95919" h="6858000">
                <a:moveTo>
                  <a:pt x="5651204" y="0"/>
                </a:moveTo>
                <a:lnTo>
                  <a:pt x="6994742" y="0"/>
                </a:lnTo>
                <a:lnTo>
                  <a:pt x="6969697" y="155676"/>
                </a:lnTo>
                <a:lnTo>
                  <a:pt x="6945828" y="310667"/>
                </a:lnTo>
                <a:lnTo>
                  <a:pt x="6922464" y="466344"/>
                </a:lnTo>
                <a:lnTo>
                  <a:pt x="6902461" y="622706"/>
                </a:lnTo>
                <a:lnTo>
                  <a:pt x="6882290" y="778383"/>
                </a:lnTo>
                <a:lnTo>
                  <a:pt x="6863464" y="934745"/>
                </a:lnTo>
                <a:lnTo>
                  <a:pt x="6847328" y="1089050"/>
                </a:lnTo>
                <a:lnTo>
                  <a:pt x="6832032" y="1245413"/>
                </a:lnTo>
                <a:lnTo>
                  <a:pt x="6818080" y="1401089"/>
                </a:lnTo>
                <a:lnTo>
                  <a:pt x="6805978" y="1554023"/>
                </a:lnTo>
                <a:lnTo>
                  <a:pt x="6793875" y="1709013"/>
                </a:lnTo>
                <a:lnTo>
                  <a:pt x="6783790" y="1861947"/>
                </a:lnTo>
                <a:lnTo>
                  <a:pt x="6775890" y="2014880"/>
                </a:lnTo>
                <a:lnTo>
                  <a:pt x="6767653" y="2167128"/>
                </a:lnTo>
                <a:lnTo>
                  <a:pt x="6760762" y="2318004"/>
                </a:lnTo>
                <a:lnTo>
                  <a:pt x="6755887" y="2467508"/>
                </a:lnTo>
                <a:lnTo>
                  <a:pt x="6751685" y="2617013"/>
                </a:lnTo>
                <a:lnTo>
                  <a:pt x="6747651" y="2765145"/>
                </a:lnTo>
                <a:lnTo>
                  <a:pt x="6745802" y="2911221"/>
                </a:lnTo>
                <a:lnTo>
                  <a:pt x="6743785" y="3057296"/>
                </a:lnTo>
                <a:lnTo>
                  <a:pt x="6742776" y="3201314"/>
                </a:lnTo>
                <a:lnTo>
                  <a:pt x="6743785" y="3343960"/>
                </a:lnTo>
                <a:lnTo>
                  <a:pt x="6743785" y="3485235"/>
                </a:lnTo>
                <a:lnTo>
                  <a:pt x="6745802" y="3625138"/>
                </a:lnTo>
                <a:lnTo>
                  <a:pt x="6748827" y="3762298"/>
                </a:lnTo>
                <a:lnTo>
                  <a:pt x="6751685" y="3898087"/>
                </a:lnTo>
                <a:lnTo>
                  <a:pt x="6754879" y="4031132"/>
                </a:lnTo>
                <a:lnTo>
                  <a:pt x="6759753" y="4163491"/>
                </a:lnTo>
                <a:lnTo>
                  <a:pt x="6764964" y="4293793"/>
                </a:lnTo>
                <a:lnTo>
                  <a:pt x="6769670" y="4421352"/>
                </a:lnTo>
                <a:lnTo>
                  <a:pt x="6782950" y="4670298"/>
                </a:lnTo>
                <a:lnTo>
                  <a:pt x="6797069" y="4908956"/>
                </a:lnTo>
                <a:lnTo>
                  <a:pt x="6811861" y="5138013"/>
                </a:lnTo>
                <a:lnTo>
                  <a:pt x="6828166" y="5354726"/>
                </a:lnTo>
                <a:lnTo>
                  <a:pt x="6845143" y="5561838"/>
                </a:lnTo>
                <a:lnTo>
                  <a:pt x="6863464" y="5753862"/>
                </a:lnTo>
                <a:lnTo>
                  <a:pt x="6881450" y="5934227"/>
                </a:lnTo>
                <a:lnTo>
                  <a:pt x="6899435" y="6100191"/>
                </a:lnTo>
                <a:lnTo>
                  <a:pt x="6916412" y="6252438"/>
                </a:lnTo>
                <a:lnTo>
                  <a:pt x="6932549" y="6387541"/>
                </a:lnTo>
                <a:lnTo>
                  <a:pt x="6947845" y="6509613"/>
                </a:lnTo>
                <a:lnTo>
                  <a:pt x="6960620" y="6612483"/>
                </a:lnTo>
                <a:lnTo>
                  <a:pt x="6972722" y="6698894"/>
                </a:lnTo>
                <a:lnTo>
                  <a:pt x="6990036" y="6817538"/>
                </a:lnTo>
                <a:lnTo>
                  <a:pt x="6995919" y="6858000"/>
                </a:lnTo>
                <a:lnTo>
                  <a:pt x="6090565" y="6858000"/>
                </a:lnTo>
                <a:lnTo>
                  <a:pt x="6090565" y="6858000"/>
                </a:lnTo>
                <a:lnTo>
                  <a:pt x="0" y="6858000"/>
                </a:lnTo>
                <a:lnTo>
                  <a:pt x="0" y="0"/>
                </a:lnTo>
                <a:lnTo>
                  <a:pt x="565120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7">
            <a:extLst>
              <a:ext uri="{FF2B5EF4-FFF2-40B4-BE49-F238E27FC236}">
                <a16:creationId xmlns:a16="http://schemas.microsoft.com/office/drawing/2014/main" id="{6F1C2839-EFB8-47B3-9488-B0F191886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9646"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38" name="Audio 37">
            <a:hlinkClick r:id="" action="ppaction://media"/>
            <a:extLst>
              <a:ext uri="{FF2B5EF4-FFF2-40B4-BE49-F238E27FC236}">
                <a16:creationId xmlns:a16="http://schemas.microsoft.com/office/drawing/2014/main" id="{750DB954-6033-9320-C9BC-3264B7FB563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pic>
        <p:nvPicPr>
          <p:cNvPr id="9" name="Picture 8">
            <a:extLst>
              <a:ext uri="{FF2B5EF4-FFF2-40B4-BE49-F238E27FC236}">
                <a16:creationId xmlns:a16="http://schemas.microsoft.com/office/drawing/2014/main" id="{DF92B22E-DAE2-9842-8B80-6FCB7761B4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3376" y="1062990"/>
            <a:ext cx="4732020" cy="4732020"/>
          </a:xfrm>
          <a:prstGeom prst="rect">
            <a:avLst/>
          </a:prstGeom>
        </p:spPr>
      </p:pic>
    </p:spTree>
    <p:extLst>
      <p:ext uri="{BB962C8B-B14F-4D97-AF65-F5344CB8AC3E}">
        <p14:creationId xmlns:p14="http://schemas.microsoft.com/office/powerpoint/2010/main" val="2329614230"/>
      </p:ext>
    </p:extLst>
  </p:cSld>
  <p:clrMapOvr>
    <a:masterClrMapping/>
  </p:clrMapOvr>
  <mc:AlternateContent xmlns:mc="http://schemas.openxmlformats.org/markup-compatibility/2006" xmlns:p14="http://schemas.microsoft.com/office/powerpoint/2010/main">
    <mc:Choice Requires="p14">
      <p:transition spd="slow" p14:dur="2000" advTm="44441"/>
    </mc:Choice>
    <mc:Fallback xmlns="">
      <p:transition spd="slow" advTm="444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05F28-BC65-F6AB-EFA1-64568B68E1D4}"/>
              </a:ext>
            </a:extLst>
          </p:cNvPr>
          <p:cNvSpPr>
            <a:spLocks noGrp="1"/>
          </p:cNvSpPr>
          <p:nvPr>
            <p:ph type="title"/>
          </p:nvPr>
        </p:nvSpPr>
        <p:spPr/>
        <p:txBody>
          <a:bodyPr/>
          <a:lstStyle/>
          <a:p>
            <a:r>
              <a:rPr lang="en-GB">
                <a:cs typeface="Biome"/>
              </a:rPr>
              <a:t>Why are PBSP'S important?</a:t>
            </a:r>
            <a:endParaRPr lang="en-GB"/>
          </a:p>
        </p:txBody>
      </p:sp>
      <p:graphicFrame>
        <p:nvGraphicFramePr>
          <p:cNvPr id="5" name="Content Placeholder 2">
            <a:extLst>
              <a:ext uri="{FF2B5EF4-FFF2-40B4-BE49-F238E27FC236}">
                <a16:creationId xmlns:a16="http://schemas.microsoft.com/office/drawing/2014/main" id="{5E8D9FCB-DDE4-AAD7-99F8-D6EBFFE90999}"/>
              </a:ext>
            </a:extLst>
          </p:cNvPr>
          <p:cNvGraphicFramePr>
            <a:graphicFrameLocks noGrp="1"/>
          </p:cNvGraphicFramePr>
          <p:nvPr>
            <p:ph idx="1"/>
          </p:nvPr>
        </p:nvGraphicFramePr>
        <p:xfrm>
          <a:off x="457200" y="1288414"/>
          <a:ext cx="11277599" cy="45390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Audio 10">
            <a:hlinkClick r:id="" action="ppaction://media"/>
            <a:extLst>
              <a:ext uri="{FF2B5EF4-FFF2-40B4-BE49-F238E27FC236}">
                <a16:creationId xmlns:a16="http://schemas.microsoft.com/office/drawing/2014/main" id="{5214DD23-8CB3-2098-F0C6-D7649D773A0F}"/>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3892973"/>
      </p:ext>
    </p:extLst>
  </p:cSld>
  <p:clrMapOvr>
    <a:masterClrMapping/>
  </p:clrMapOvr>
  <mc:AlternateContent xmlns:mc="http://schemas.openxmlformats.org/markup-compatibility/2006" xmlns:p14="http://schemas.microsoft.com/office/powerpoint/2010/main">
    <mc:Choice Requires="p14">
      <p:transition spd="slow" p14:dur="2000" advTm="30565"/>
    </mc:Choice>
    <mc:Fallback xmlns="">
      <p:transition spd="slow" advTm="30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5F78C-B816-DEAA-808D-914A2A9BB064}"/>
              </a:ext>
            </a:extLst>
          </p:cNvPr>
          <p:cNvSpPr>
            <a:spLocks noGrp="1"/>
          </p:cNvSpPr>
          <p:nvPr>
            <p:ph type="title"/>
          </p:nvPr>
        </p:nvSpPr>
        <p:spPr>
          <a:xfrm>
            <a:off x="648929" y="1063417"/>
            <a:ext cx="3505495" cy="4675396"/>
          </a:xfrm>
        </p:spPr>
        <p:txBody>
          <a:bodyPr vert="horz" lIns="91440" tIns="45720" rIns="91440" bIns="45720" rtlCol="0" anchor="ctr">
            <a:normAutofit/>
          </a:bodyPr>
          <a:lstStyle/>
          <a:p>
            <a:r>
              <a:rPr lang="en-US">
                <a:solidFill>
                  <a:srgbClr val="F2F2F2"/>
                </a:solidFill>
              </a:rPr>
              <a:t>What is positive handling?</a:t>
            </a:r>
          </a:p>
        </p:txBody>
      </p:sp>
      <p:sp>
        <p:nvSpPr>
          <p:cNvPr id="23" name="Rectangle 22">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41E1F653-3EF3-1EB5-0253-943241E98010}"/>
              </a:ext>
            </a:extLst>
          </p:cNvPr>
          <p:cNvGraphicFramePr>
            <a:graphicFrameLocks noGrp="1"/>
          </p:cNvGraphicFramePr>
          <p:nvPr>
            <p:ph idx="1"/>
            <p:extLst>
              <p:ext uri="{D42A27DB-BD31-4B8C-83A1-F6EECF244321}">
                <p14:modId xmlns:p14="http://schemas.microsoft.com/office/powerpoint/2010/main" val="3117008170"/>
              </p:ext>
            </p:extLst>
          </p:nvPr>
        </p:nvGraphicFramePr>
        <p:xfrm>
          <a:off x="5266482" y="787078"/>
          <a:ext cx="6276590" cy="495173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47" name="Audio 46">
            <a:hlinkClick r:id="" action="ppaction://media"/>
            <a:extLst>
              <a:ext uri="{FF2B5EF4-FFF2-40B4-BE49-F238E27FC236}">
                <a16:creationId xmlns:a16="http://schemas.microsoft.com/office/drawing/2014/main" id="{D657717D-F122-A75E-0BFC-51F987D75549}"/>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5404662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5552"/>
    </mc:Choice>
    <mc:Fallback xmlns="">
      <p:transition spd="slow" advTm="25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B5F3E0-9E79-8A54-2DA6-41E071C859C0}"/>
              </a:ext>
            </a:extLst>
          </p:cNvPr>
          <p:cNvSpPr>
            <a:spLocks noGrp="1"/>
          </p:cNvSpPr>
          <p:nvPr>
            <p:ph type="title"/>
          </p:nvPr>
        </p:nvSpPr>
        <p:spPr>
          <a:xfrm>
            <a:off x="648929" y="1063417"/>
            <a:ext cx="3505495" cy="4675396"/>
          </a:xfrm>
        </p:spPr>
        <p:txBody>
          <a:bodyPr vert="horz" lIns="91440" tIns="45720" rIns="91440" bIns="45720" rtlCol="0" anchor="ctr">
            <a:normAutofit/>
          </a:bodyPr>
          <a:lstStyle/>
          <a:p>
            <a:r>
              <a:rPr lang="en-US">
                <a:solidFill>
                  <a:srgbClr val="F2F2F2"/>
                </a:solidFill>
              </a:rPr>
              <a:t>Physical Intervention is a Last Resort</a:t>
            </a:r>
          </a:p>
        </p:txBody>
      </p:sp>
      <p:sp>
        <p:nvSpPr>
          <p:cNvPr id="23" name="Rectangle 22">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05763948-0DD1-1F4A-2EE7-8F45111BF40F}"/>
              </a:ext>
            </a:extLst>
          </p:cNvPr>
          <p:cNvGraphicFramePr>
            <a:graphicFrameLocks noGrp="1"/>
          </p:cNvGraphicFramePr>
          <p:nvPr>
            <p:ph idx="1"/>
            <p:extLst>
              <p:ext uri="{D42A27DB-BD31-4B8C-83A1-F6EECF244321}">
                <p14:modId xmlns:p14="http://schemas.microsoft.com/office/powerpoint/2010/main" val="1322780107"/>
              </p:ext>
            </p:extLst>
          </p:nvPr>
        </p:nvGraphicFramePr>
        <p:xfrm>
          <a:off x="5608638" y="965200"/>
          <a:ext cx="5614987" cy="477361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43" name="Audio 42">
            <a:hlinkClick r:id="" action="ppaction://media"/>
            <a:extLst>
              <a:ext uri="{FF2B5EF4-FFF2-40B4-BE49-F238E27FC236}">
                <a16:creationId xmlns:a16="http://schemas.microsoft.com/office/drawing/2014/main" id="{5CAA9C65-012B-56EC-B6FC-A354B79B54EB}"/>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568193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6341"/>
    </mc:Choice>
    <mc:Fallback xmlns="">
      <p:transition spd="slow" advTm="26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9">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E917544-E967-62C8-F44E-33BFADFCEA71}"/>
              </a:ext>
            </a:extLst>
          </p:cNvPr>
          <p:cNvSpPr>
            <a:spLocks noGrp="1"/>
          </p:cNvSpPr>
          <p:nvPr>
            <p:ph type="title"/>
          </p:nvPr>
        </p:nvSpPr>
        <p:spPr>
          <a:xfrm>
            <a:off x="646111" y="452718"/>
            <a:ext cx="9404723" cy="1400530"/>
          </a:xfrm>
        </p:spPr>
        <p:txBody>
          <a:bodyPr vert="horz" lIns="91440" tIns="45720" rIns="91440" bIns="45720" rtlCol="0" anchor="t">
            <a:normAutofit/>
          </a:bodyPr>
          <a:lstStyle/>
          <a:p>
            <a:r>
              <a:rPr lang="en-US"/>
              <a:t>When Might Physical Intervention Be Used?</a:t>
            </a:r>
          </a:p>
        </p:txBody>
      </p:sp>
      <p:graphicFrame>
        <p:nvGraphicFramePr>
          <p:cNvPr id="5" name="Content Placeholder 2">
            <a:extLst>
              <a:ext uri="{FF2B5EF4-FFF2-40B4-BE49-F238E27FC236}">
                <a16:creationId xmlns:a16="http://schemas.microsoft.com/office/drawing/2014/main" id="{A8BF7021-EFDA-5962-BAB0-E41BCBA7A246}"/>
              </a:ext>
            </a:extLst>
          </p:cNvPr>
          <p:cNvGraphicFramePr>
            <a:graphicFrameLocks noGrp="1"/>
          </p:cNvGraphicFramePr>
          <p:nvPr>
            <p:ph idx="1"/>
            <p:extLst>
              <p:ext uri="{D42A27DB-BD31-4B8C-83A1-F6EECF244321}">
                <p14:modId xmlns:p14="http://schemas.microsoft.com/office/powerpoint/2010/main" val="3195305779"/>
              </p:ext>
            </p:extLst>
          </p:nvPr>
        </p:nvGraphicFramePr>
        <p:xfrm>
          <a:off x="646111" y="1770927"/>
          <a:ext cx="10899778" cy="442559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29" name="Audio 28">
            <a:hlinkClick r:id="" action="ppaction://media"/>
            <a:extLst>
              <a:ext uri="{FF2B5EF4-FFF2-40B4-BE49-F238E27FC236}">
                <a16:creationId xmlns:a16="http://schemas.microsoft.com/office/drawing/2014/main" id="{4916C938-1663-4FFF-368E-892169CF2164}"/>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08960108"/>
      </p:ext>
    </p:extLst>
  </p:cSld>
  <p:clrMapOvr>
    <a:masterClrMapping/>
  </p:clrMapOvr>
  <mc:AlternateContent xmlns:mc="http://schemas.openxmlformats.org/markup-compatibility/2006" xmlns:p14="http://schemas.microsoft.com/office/powerpoint/2010/main">
    <mc:Choice Requires="p14">
      <p:transition spd="slow" p14:dur="2000" advTm="28567"/>
    </mc:Choice>
    <mc:Fallback xmlns="">
      <p:transition spd="slow" advTm="28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F8E96-7AA3-62F2-CE49-A7A7FF428673}"/>
              </a:ext>
            </a:extLst>
          </p:cNvPr>
          <p:cNvSpPr>
            <a:spLocks noGrp="1"/>
          </p:cNvSpPr>
          <p:nvPr>
            <p:ph type="title"/>
          </p:nvPr>
        </p:nvSpPr>
        <p:spPr/>
        <p:txBody>
          <a:bodyPr/>
          <a:lstStyle/>
          <a:p>
            <a:r>
              <a:rPr lang="en-GB">
                <a:ea typeface="+mj-lt"/>
                <a:cs typeface="+mj-lt"/>
              </a:rPr>
              <a:t>The Principles We Follow</a:t>
            </a:r>
            <a:endParaRPr lang="en-US"/>
          </a:p>
        </p:txBody>
      </p:sp>
      <p:graphicFrame>
        <p:nvGraphicFramePr>
          <p:cNvPr id="5" name="Content Placeholder 2">
            <a:extLst>
              <a:ext uri="{FF2B5EF4-FFF2-40B4-BE49-F238E27FC236}">
                <a16:creationId xmlns:a16="http://schemas.microsoft.com/office/drawing/2014/main" id="{8100364A-7285-DB80-4343-48EFE6E4EEAD}"/>
              </a:ext>
            </a:extLst>
          </p:cNvPr>
          <p:cNvGraphicFramePr>
            <a:graphicFrameLocks noGrp="1"/>
          </p:cNvGraphicFramePr>
          <p:nvPr>
            <p:ph idx="1"/>
          </p:nvPr>
        </p:nvGraphicFramePr>
        <p:xfrm>
          <a:off x="457200" y="1404528"/>
          <a:ext cx="11277599" cy="45390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Audio 10">
            <a:hlinkClick r:id="" action="ppaction://media"/>
            <a:extLst>
              <a:ext uri="{FF2B5EF4-FFF2-40B4-BE49-F238E27FC236}">
                <a16:creationId xmlns:a16="http://schemas.microsoft.com/office/drawing/2014/main" id="{AAFEEFF4-455C-4685-0257-7303AE429E97}"/>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39699614"/>
      </p:ext>
    </p:extLst>
  </p:cSld>
  <p:clrMapOvr>
    <a:masterClrMapping/>
  </p:clrMapOvr>
  <mc:AlternateContent xmlns:mc="http://schemas.openxmlformats.org/markup-compatibility/2006" xmlns:p14="http://schemas.microsoft.com/office/powerpoint/2010/main">
    <mc:Choice Requires="p14">
      <p:transition spd="slow" p14:dur="2000" advTm="25095"/>
    </mc:Choice>
    <mc:Fallback xmlns="">
      <p:transition spd="slow" advTm="25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B87E4204-E93C-417B-9ED0-F81552DE8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68E4A00-82CC-4AD0-B631-F820AEE40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Freeform 7">
            <a:extLst>
              <a:ext uri="{FF2B5EF4-FFF2-40B4-BE49-F238E27FC236}">
                <a16:creationId xmlns:a16="http://schemas.microsoft.com/office/drawing/2014/main" id="{463665DF-25B8-4EE2-8F85-921EF38BE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61C4673-9C50-6186-9984-2C97C1CB7269}"/>
              </a:ext>
            </a:extLst>
          </p:cNvPr>
          <p:cNvSpPr>
            <a:spLocks noGrp="1"/>
          </p:cNvSpPr>
          <p:nvPr>
            <p:ph type="title"/>
          </p:nvPr>
        </p:nvSpPr>
        <p:spPr>
          <a:xfrm>
            <a:off x="648930" y="629267"/>
            <a:ext cx="9252154" cy="1016654"/>
          </a:xfrm>
        </p:spPr>
        <p:txBody>
          <a:bodyPr vert="horz" lIns="91440" tIns="45720" rIns="91440" bIns="45720" rtlCol="0" anchor="t">
            <a:normAutofit/>
          </a:bodyPr>
          <a:lstStyle/>
          <a:p>
            <a:r>
              <a:rPr lang="en-US" b="0" i="0" kern="1200">
                <a:solidFill>
                  <a:srgbClr val="EBEBEB"/>
                </a:solidFill>
                <a:latin typeface="+mj-lt"/>
                <a:ea typeface="+mj-ea"/>
                <a:cs typeface="+mj-cs"/>
              </a:rPr>
              <a:t>Staff Training</a:t>
            </a:r>
          </a:p>
        </p:txBody>
      </p:sp>
      <p:sp useBgFill="1">
        <p:nvSpPr>
          <p:cNvPr id="27" name="Freeform: Shape 26">
            <a:extLst>
              <a:ext uri="{FF2B5EF4-FFF2-40B4-BE49-F238E27FC236}">
                <a16:creationId xmlns:a16="http://schemas.microsoft.com/office/drawing/2014/main" id="{B3378DC2-950E-4B63-B833-32DE4719A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sp>
        <p:nvSpPr>
          <p:cNvPr id="3" name="Content Placeholder 2">
            <a:extLst>
              <a:ext uri="{FF2B5EF4-FFF2-40B4-BE49-F238E27FC236}">
                <a16:creationId xmlns:a16="http://schemas.microsoft.com/office/drawing/2014/main" id="{1302F6F1-6480-DB57-5832-C5263E09E796}"/>
              </a:ext>
            </a:extLst>
          </p:cNvPr>
          <p:cNvSpPr>
            <a:spLocks noGrp="1"/>
          </p:cNvSpPr>
          <p:nvPr>
            <p:ph idx="1"/>
          </p:nvPr>
        </p:nvSpPr>
        <p:spPr>
          <a:xfrm>
            <a:off x="648931" y="2548281"/>
            <a:ext cx="7153602" cy="3658689"/>
          </a:xfrm>
        </p:spPr>
        <p:txBody>
          <a:bodyPr vert="horz" lIns="91440" tIns="45720" rIns="91440" bIns="45720" rtlCol="0">
            <a:normAutofit/>
          </a:bodyPr>
          <a:lstStyle/>
          <a:p>
            <a:pPr>
              <a:lnSpc>
                <a:spcPct val="90000"/>
              </a:lnSpc>
            </a:pPr>
            <a:r>
              <a:rPr lang="en-US" dirty="0"/>
              <a:t>Our staff receive PRICE training which includes:</a:t>
            </a:r>
          </a:p>
          <a:p>
            <a:pPr marL="285750" indent="-285750">
              <a:lnSpc>
                <a:spcPct val="90000"/>
              </a:lnSpc>
            </a:pPr>
            <a:r>
              <a:rPr lang="en-US" dirty="0"/>
              <a:t>Behaviour understanding </a:t>
            </a:r>
          </a:p>
          <a:p>
            <a:pPr marL="285750" indent="-285750">
              <a:lnSpc>
                <a:spcPct val="90000"/>
              </a:lnSpc>
            </a:pPr>
            <a:r>
              <a:rPr lang="en-US" dirty="0"/>
              <a:t>Risk assessment </a:t>
            </a:r>
          </a:p>
          <a:p>
            <a:pPr marL="285750" indent="-285750">
              <a:lnSpc>
                <a:spcPct val="90000"/>
              </a:lnSpc>
            </a:pPr>
            <a:r>
              <a:rPr lang="en-US" dirty="0"/>
              <a:t>Communication </a:t>
            </a:r>
          </a:p>
          <a:p>
            <a:pPr marL="285750" indent="-285750">
              <a:lnSpc>
                <a:spcPct val="90000"/>
              </a:lnSpc>
            </a:pPr>
            <a:r>
              <a:rPr lang="en-US" dirty="0"/>
              <a:t>De-escalation strategies</a:t>
            </a:r>
          </a:p>
          <a:p>
            <a:pPr marL="285750" indent="-285750">
              <a:lnSpc>
                <a:spcPct val="90000"/>
              </a:lnSpc>
            </a:pPr>
            <a:r>
              <a:rPr lang="en-US" dirty="0"/>
              <a:t>Safe positive handling </a:t>
            </a:r>
          </a:p>
          <a:p>
            <a:pPr marL="285750" indent="-285750">
              <a:lnSpc>
                <a:spcPct val="90000"/>
              </a:lnSpc>
            </a:pPr>
            <a:r>
              <a:rPr lang="en-US" dirty="0"/>
              <a:t>How to record incidents </a:t>
            </a:r>
          </a:p>
          <a:p>
            <a:pPr marL="285750" indent="-285750">
              <a:lnSpc>
                <a:spcPct val="90000"/>
              </a:lnSpc>
            </a:pPr>
            <a:r>
              <a:rPr lang="en-US" dirty="0"/>
              <a:t>Reflection and learning </a:t>
            </a:r>
          </a:p>
          <a:p>
            <a:pPr>
              <a:lnSpc>
                <a:spcPct val="90000"/>
              </a:lnSpc>
            </a:pPr>
            <a:r>
              <a:rPr lang="en-US" dirty="0"/>
              <a:t>Training is regularly refreshed</a:t>
            </a:r>
          </a:p>
          <a:p>
            <a:pPr>
              <a:lnSpc>
                <a:spcPct val="90000"/>
              </a:lnSpc>
            </a:pPr>
            <a:endParaRPr lang="en-US" dirty="0"/>
          </a:p>
        </p:txBody>
      </p:sp>
      <p:pic>
        <p:nvPicPr>
          <p:cNvPr id="4" name="Picture 3" descr="PRICE Training | LinkedIn">
            <a:extLst>
              <a:ext uri="{FF2B5EF4-FFF2-40B4-BE49-F238E27FC236}">
                <a16:creationId xmlns:a16="http://schemas.microsoft.com/office/drawing/2014/main" id="{DE2B0E18-1327-7505-00AF-6CDBC119C5B2}"/>
              </a:ext>
            </a:extLst>
          </p:cNvPr>
          <p:cNvPicPr>
            <a:picLocks noChangeAspect="1"/>
          </p:cNvPicPr>
          <p:nvPr/>
        </p:nvPicPr>
        <p:blipFill>
          <a:blip r:embed="rId9"/>
          <a:srcRect r="240" b="-238"/>
          <a:stretch>
            <a:fillRect/>
          </a:stretch>
        </p:blipFill>
        <p:spPr>
          <a:xfrm>
            <a:off x="8129872" y="2664277"/>
            <a:ext cx="3413671" cy="3430025"/>
          </a:xfrm>
          <a:prstGeom prst="rect">
            <a:avLst/>
          </a:prstGeom>
          <a:effectLst/>
        </p:spPr>
      </p:pic>
      <p:pic>
        <p:nvPicPr>
          <p:cNvPr id="16" name="Audio 15">
            <a:hlinkClick r:id="" action="ppaction://media"/>
            <a:extLst>
              <a:ext uri="{FF2B5EF4-FFF2-40B4-BE49-F238E27FC236}">
                <a16:creationId xmlns:a16="http://schemas.microsoft.com/office/drawing/2014/main" id="{E737503B-9282-C0F3-C8B5-E3C041DB3AD4}"/>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55027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7922"/>
    </mc:Choice>
    <mc:Fallback xmlns="">
      <p:transition spd="slow" advTm="27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E198F9B-00E9-D5FF-3B0B-2C5DDFA78FAB}"/>
              </a:ext>
            </a:extLst>
          </p:cNvPr>
          <p:cNvSpPr>
            <a:spLocks noGrp="1"/>
          </p:cNvSpPr>
          <p:nvPr>
            <p:ph type="title"/>
          </p:nvPr>
        </p:nvSpPr>
        <p:spPr>
          <a:xfrm>
            <a:off x="648930" y="629267"/>
            <a:ext cx="9252154" cy="1016654"/>
          </a:xfrm>
        </p:spPr>
        <p:txBody>
          <a:bodyPr vert="horz" lIns="91440" tIns="45720" rIns="91440" bIns="45720" rtlCol="0" anchor="t">
            <a:normAutofit/>
          </a:bodyPr>
          <a:lstStyle/>
          <a:p>
            <a:r>
              <a:rPr lang="en-US">
                <a:solidFill>
                  <a:srgbClr val="EBEBEB"/>
                </a:solidFill>
              </a:rPr>
              <a:t>After an Incident</a:t>
            </a:r>
          </a:p>
        </p:txBody>
      </p:sp>
      <p:sp>
        <p:nvSpPr>
          <p:cNvPr id="25" name="Rectangle 24">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Freeform: Shape 26">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a:p>
        </p:txBody>
      </p:sp>
      <p:graphicFrame>
        <p:nvGraphicFramePr>
          <p:cNvPr id="5" name="Content Placeholder 2">
            <a:extLst>
              <a:ext uri="{FF2B5EF4-FFF2-40B4-BE49-F238E27FC236}">
                <a16:creationId xmlns:a16="http://schemas.microsoft.com/office/drawing/2014/main" id="{2032AC09-BAA9-0D8B-2B81-79AB932AA59A}"/>
              </a:ext>
            </a:extLst>
          </p:cNvPr>
          <p:cNvGraphicFramePr>
            <a:graphicFrameLocks noGrp="1"/>
          </p:cNvGraphicFramePr>
          <p:nvPr>
            <p:ph idx="1"/>
            <p:extLst>
              <p:ext uri="{D42A27DB-BD31-4B8C-83A1-F6EECF244321}">
                <p14:modId xmlns:p14="http://schemas.microsoft.com/office/powerpoint/2010/main" val="2129237302"/>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4" name="Audio 13">
            <a:hlinkClick r:id="" action="ppaction://media"/>
            <a:extLst>
              <a:ext uri="{FF2B5EF4-FFF2-40B4-BE49-F238E27FC236}">
                <a16:creationId xmlns:a16="http://schemas.microsoft.com/office/drawing/2014/main" id="{AA175839-E97C-0C60-D183-024358B15386}"/>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710416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0576"/>
    </mc:Choice>
    <mc:Fallback xmlns="">
      <p:transition spd="slow" advTm="30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9">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CA03B72-740E-DB92-2CCA-BD3915AE6E09}"/>
              </a:ext>
            </a:extLst>
          </p:cNvPr>
          <p:cNvSpPr>
            <a:spLocks noGrp="1"/>
          </p:cNvSpPr>
          <p:nvPr>
            <p:ph type="title"/>
          </p:nvPr>
        </p:nvSpPr>
        <p:spPr>
          <a:xfrm>
            <a:off x="5282381" y="629266"/>
            <a:ext cx="4767471" cy="1641986"/>
          </a:xfrm>
        </p:spPr>
        <p:txBody>
          <a:bodyPr vert="horz" lIns="91440" tIns="45720" rIns="91440" bIns="45720" rtlCol="0" anchor="t">
            <a:normAutofit/>
          </a:bodyPr>
          <a:lstStyle/>
          <a:p>
            <a:r>
              <a:rPr lang="en-US"/>
              <a:t>Working With Parents</a:t>
            </a:r>
          </a:p>
        </p:txBody>
      </p:sp>
      <p:pic>
        <p:nvPicPr>
          <p:cNvPr id="5" name="Picture 4" descr="A hand of two adults and a kid on top of each other">
            <a:extLst>
              <a:ext uri="{FF2B5EF4-FFF2-40B4-BE49-F238E27FC236}">
                <a16:creationId xmlns:a16="http://schemas.microsoft.com/office/drawing/2014/main" id="{59551F60-1459-90FE-B199-535C641F6BBD}"/>
              </a:ext>
            </a:extLst>
          </p:cNvPr>
          <p:cNvPicPr>
            <a:picLocks noChangeAspect="1"/>
          </p:cNvPicPr>
          <p:nvPr/>
        </p:nvPicPr>
        <p:blipFill>
          <a:blip r:embed="rId10"/>
          <a:srcRect l="31047" r="23842" b="-1"/>
          <a:stretch>
            <a:fillRect/>
          </a:stretch>
        </p:blipFill>
        <p:spPr>
          <a:xfrm>
            <a:off x="-1" y="10"/>
            <a:ext cx="4634680" cy="6857990"/>
          </a:xfrm>
          <a:prstGeom prst="rect">
            <a:avLst/>
          </a:prstGeom>
        </p:spPr>
      </p:pic>
      <p:sp>
        <p:nvSpPr>
          <p:cNvPr id="3" name="Content Placeholder 2">
            <a:extLst>
              <a:ext uri="{FF2B5EF4-FFF2-40B4-BE49-F238E27FC236}">
                <a16:creationId xmlns:a16="http://schemas.microsoft.com/office/drawing/2014/main" id="{79C56149-F2F3-4173-D009-D18B8901732C}"/>
              </a:ext>
            </a:extLst>
          </p:cNvPr>
          <p:cNvSpPr>
            <a:spLocks noGrp="1"/>
          </p:cNvSpPr>
          <p:nvPr>
            <p:ph idx="1"/>
          </p:nvPr>
        </p:nvSpPr>
        <p:spPr>
          <a:xfrm>
            <a:off x="5282381" y="2438400"/>
            <a:ext cx="4767471" cy="3809999"/>
          </a:xfrm>
        </p:spPr>
        <p:txBody>
          <a:bodyPr vert="horz" lIns="91440" tIns="45720" rIns="91440" bIns="45720" rtlCol="0">
            <a:normAutofit/>
          </a:bodyPr>
          <a:lstStyle/>
          <a:p>
            <a:pPr>
              <a:lnSpc>
                <a:spcPct val="90000"/>
              </a:lnSpc>
            </a:pPr>
            <a:r>
              <a:rPr lang="en-US" sz="1700"/>
              <a:t>Parents are key partners.</a:t>
            </a:r>
          </a:p>
          <a:p>
            <a:pPr>
              <a:lnSpc>
                <a:spcPct val="90000"/>
              </a:lnSpc>
            </a:pPr>
            <a:r>
              <a:rPr lang="en-US" sz="1700"/>
              <a:t>We will:</a:t>
            </a:r>
          </a:p>
          <a:p>
            <a:pPr marL="285750" indent="-285750">
              <a:lnSpc>
                <a:spcPct val="90000"/>
              </a:lnSpc>
            </a:pPr>
            <a:r>
              <a:rPr lang="en-US" sz="1700"/>
              <a:t>Share concerns early </a:t>
            </a:r>
          </a:p>
          <a:p>
            <a:pPr marL="285750" indent="-285750">
              <a:lnSpc>
                <a:spcPct val="90000"/>
              </a:lnSpc>
            </a:pPr>
            <a:r>
              <a:rPr lang="en-US" sz="1700"/>
              <a:t>Listen to your knowledge of your child </a:t>
            </a:r>
          </a:p>
          <a:p>
            <a:pPr marL="285750" indent="-285750">
              <a:lnSpc>
                <a:spcPct val="90000"/>
              </a:lnSpc>
            </a:pPr>
            <a:r>
              <a:rPr lang="en-US" sz="1700"/>
              <a:t>Develop support plans together </a:t>
            </a:r>
          </a:p>
          <a:p>
            <a:pPr marL="285750" indent="-285750">
              <a:lnSpc>
                <a:spcPct val="90000"/>
              </a:lnSpc>
            </a:pPr>
            <a:r>
              <a:rPr lang="en-US" sz="1700"/>
              <a:t>Communicate following significant incidents </a:t>
            </a:r>
          </a:p>
          <a:p>
            <a:pPr marL="285750" indent="-285750">
              <a:lnSpc>
                <a:spcPct val="90000"/>
              </a:lnSpc>
            </a:pPr>
            <a:r>
              <a:rPr lang="en-US" sz="1700"/>
              <a:t>Celebrate progress </a:t>
            </a:r>
          </a:p>
          <a:p>
            <a:pPr>
              <a:lnSpc>
                <a:spcPct val="90000"/>
              </a:lnSpc>
            </a:pPr>
            <a:r>
              <a:rPr lang="en-US" sz="1700"/>
              <a:t>Working together helps us achieve the best outcomes.</a:t>
            </a:r>
          </a:p>
          <a:p>
            <a:pPr>
              <a:lnSpc>
                <a:spcPct val="90000"/>
              </a:lnSpc>
            </a:pPr>
            <a:endParaRPr lang="en-US" sz="1700"/>
          </a:p>
        </p:txBody>
      </p:sp>
      <p:pic>
        <p:nvPicPr>
          <p:cNvPr id="16" name="Audio 15">
            <a:hlinkClick r:id="" action="ppaction://media"/>
            <a:extLst>
              <a:ext uri="{FF2B5EF4-FFF2-40B4-BE49-F238E27FC236}">
                <a16:creationId xmlns:a16="http://schemas.microsoft.com/office/drawing/2014/main" id="{73428F30-93C6-E2E1-DBB2-811BC38A0409}"/>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55021692"/>
      </p:ext>
    </p:extLst>
  </p:cSld>
  <p:clrMapOvr>
    <a:masterClrMapping/>
  </p:clrMapOvr>
  <mc:AlternateContent xmlns:mc="http://schemas.openxmlformats.org/markup-compatibility/2006" xmlns:p14="http://schemas.microsoft.com/office/powerpoint/2010/main">
    <mc:Choice Requires="p14">
      <p:transition spd="slow" p14:dur="2000" advTm="26181"/>
    </mc:Choice>
    <mc:Fallback xmlns="">
      <p:transition spd="slow" advTm="26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9">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1D94645C-AAEB-010D-565C-7216CEA49D06}"/>
              </a:ext>
            </a:extLst>
          </p:cNvPr>
          <p:cNvSpPr>
            <a:spLocks noGrp="1"/>
          </p:cNvSpPr>
          <p:nvPr>
            <p:ph type="title"/>
          </p:nvPr>
        </p:nvSpPr>
        <p:spPr>
          <a:xfrm>
            <a:off x="646111" y="452718"/>
            <a:ext cx="9404723" cy="1400530"/>
          </a:xfrm>
        </p:spPr>
        <p:txBody>
          <a:bodyPr vert="horz" lIns="91440" tIns="45720" rIns="91440" bIns="45720" rtlCol="0" anchor="t">
            <a:normAutofit/>
          </a:bodyPr>
          <a:lstStyle/>
          <a:p>
            <a:r>
              <a:rPr lang="en-US"/>
              <a:t>Frequently Asked Questions</a:t>
            </a:r>
          </a:p>
        </p:txBody>
      </p:sp>
      <p:graphicFrame>
        <p:nvGraphicFramePr>
          <p:cNvPr id="5" name="Content Placeholder 2">
            <a:extLst>
              <a:ext uri="{FF2B5EF4-FFF2-40B4-BE49-F238E27FC236}">
                <a16:creationId xmlns:a16="http://schemas.microsoft.com/office/drawing/2014/main" id="{AECC1AA2-C3C8-F9C0-5AB1-8E12E9A0C81C}"/>
              </a:ext>
            </a:extLst>
          </p:cNvPr>
          <p:cNvGraphicFramePr>
            <a:graphicFrameLocks noGrp="1"/>
          </p:cNvGraphicFramePr>
          <p:nvPr>
            <p:ph idx="1"/>
            <p:extLst>
              <p:ext uri="{D42A27DB-BD31-4B8C-83A1-F6EECF244321}">
                <p14:modId xmlns:p14="http://schemas.microsoft.com/office/powerpoint/2010/main" val="2951718624"/>
              </p:ext>
            </p:extLst>
          </p:nvPr>
        </p:nvGraphicFramePr>
        <p:xfrm>
          <a:off x="646111" y="2237362"/>
          <a:ext cx="9404352" cy="404670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21" name="Audio 20">
            <a:hlinkClick r:id="" action="ppaction://media"/>
            <a:extLst>
              <a:ext uri="{FF2B5EF4-FFF2-40B4-BE49-F238E27FC236}">
                <a16:creationId xmlns:a16="http://schemas.microsoft.com/office/drawing/2014/main" id="{A65D9A5C-4AAE-FFD0-93AE-2EBF1D323ED7}"/>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54744533"/>
      </p:ext>
    </p:extLst>
  </p:cSld>
  <p:clrMapOvr>
    <a:masterClrMapping/>
  </p:clrMapOvr>
  <mc:AlternateContent xmlns:mc="http://schemas.openxmlformats.org/markup-compatibility/2006" xmlns:p14="http://schemas.microsoft.com/office/powerpoint/2010/main">
    <mc:Choice Requires="p14">
      <p:transition spd="slow" p14:dur="2000" advTm="35195"/>
    </mc:Choice>
    <mc:Fallback xmlns="">
      <p:transition spd="slow" advTm="35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2268897-00FB-DC60-5F3C-FDCB24BAFA9E}"/>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b="0" i="0" kern="1200">
                <a:solidFill>
                  <a:srgbClr val="FFFFFF"/>
                </a:solidFill>
                <a:latin typeface="+mj-lt"/>
                <a:ea typeface="+mj-ea"/>
                <a:cs typeface="+mj-cs"/>
              </a:rPr>
              <a:t>Key Messages</a:t>
            </a:r>
          </a:p>
        </p:txBody>
      </p:sp>
      <p:sp>
        <p:nvSpPr>
          <p:cNvPr id="38" name="Content Placeholder 2">
            <a:extLst>
              <a:ext uri="{FF2B5EF4-FFF2-40B4-BE49-F238E27FC236}">
                <a16:creationId xmlns:a16="http://schemas.microsoft.com/office/drawing/2014/main" id="{59BFEA71-BE12-FAB1-3F52-69C98AC58534}"/>
              </a:ext>
            </a:extLst>
          </p:cNvPr>
          <p:cNvSpPr>
            <a:spLocks noGrp="1"/>
          </p:cNvSpPr>
          <p:nvPr>
            <p:ph idx="1"/>
          </p:nvPr>
        </p:nvSpPr>
        <p:spPr>
          <a:xfrm>
            <a:off x="5204109" y="1645920"/>
            <a:ext cx="5919503" cy="4470821"/>
          </a:xfrm>
        </p:spPr>
        <p:txBody>
          <a:bodyPr vert="horz" lIns="91440" tIns="45720" rIns="91440" bIns="45720" rtlCol="0">
            <a:normAutofit/>
          </a:bodyPr>
          <a:lstStyle/>
          <a:p>
            <a:r>
              <a:rPr lang="en-US"/>
              <a:t>Our priorities are:</a:t>
            </a:r>
          </a:p>
          <a:p>
            <a:r>
              <a:rPr lang="en-US"/>
              <a:t>❤️ Positive relationships</a:t>
            </a:r>
          </a:p>
          <a:p>
            <a:r>
              <a:rPr lang="en-US"/>
              <a:t>🧠 Understanding behaviour</a:t>
            </a:r>
          </a:p>
          <a:p>
            <a:r>
              <a:rPr lang="en-US"/>
              <a:t>🗣️ De-escalation first</a:t>
            </a:r>
          </a:p>
          <a:p>
            <a:r>
              <a:rPr lang="en-US"/>
              <a:t>🛡️ Safety for everyone</a:t>
            </a:r>
          </a:p>
          <a:p>
            <a:r>
              <a:rPr lang="en-US"/>
              <a:t>🤝 Partnership with parents</a:t>
            </a:r>
          </a:p>
          <a:p>
            <a:r>
              <a:rPr lang="en-US"/>
              <a:t>Physical intervention is always a last resort and is used only when necessary, reasonable and proportionate to keep everyone safe.</a:t>
            </a:r>
          </a:p>
          <a:p>
            <a:endParaRPr lang="en-US"/>
          </a:p>
        </p:txBody>
      </p:sp>
      <p:pic>
        <p:nvPicPr>
          <p:cNvPr id="15" name="Audio 14">
            <a:hlinkClick r:id="" action="ppaction://media"/>
            <a:extLst>
              <a:ext uri="{FF2B5EF4-FFF2-40B4-BE49-F238E27FC236}">
                <a16:creationId xmlns:a16="http://schemas.microsoft.com/office/drawing/2014/main" id="{0157D9D3-097A-C10C-E34C-9B0CAD46C640}"/>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520790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1168"/>
    </mc:Choice>
    <mc:Fallback xmlns="">
      <p:transition spd="slow" advTm="31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14A2F755-5219-4C4E-9378-2C80BB08D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A042B41-CFBF-4E11-965F-B1906826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Freeform 7">
            <a:extLst>
              <a:ext uri="{FF2B5EF4-FFF2-40B4-BE49-F238E27FC236}">
                <a16:creationId xmlns:a16="http://schemas.microsoft.com/office/drawing/2014/main" id="{ED9FFD70-7E69-43F7-BAFF-08A75B3AE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612CC06-139E-0FF0-4D81-072156D54DA8}"/>
              </a:ext>
            </a:extLst>
          </p:cNvPr>
          <p:cNvSpPr>
            <a:spLocks noGrp="1"/>
          </p:cNvSpPr>
          <p:nvPr>
            <p:ph type="title"/>
          </p:nvPr>
        </p:nvSpPr>
        <p:spPr>
          <a:xfrm>
            <a:off x="648930" y="629267"/>
            <a:ext cx="9252154" cy="1016654"/>
          </a:xfrm>
        </p:spPr>
        <p:txBody>
          <a:bodyPr vert="horz" lIns="91440" tIns="45720" rIns="91440" bIns="45720" rtlCol="0" anchor="t">
            <a:normAutofit/>
          </a:bodyPr>
          <a:lstStyle/>
          <a:p>
            <a:r>
              <a:rPr lang="en-US" sz="4200" b="0" i="0" kern="1200">
                <a:solidFill>
                  <a:srgbClr val="EBEBEB"/>
                </a:solidFill>
                <a:latin typeface="+mj-lt"/>
                <a:ea typeface="+mj-ea"/>
                <a:cs typeface="+mj-cs"/>
              </a:rPr>
              <a:t>Welcome!</a:t>
            </a:r>
          </a:p>
        </p:txBody>
      </p:sp>
      <p:sp useBgFill="1">
        <p:nvSpPr>
          <p:cNvPr id="29" name="Freeform: Shape 28">
            <a:extLst>
              <a:ext uri="{FF2B5EF4-FFF2-40B4-BE49-F238E27FC236}">
                <a16:creationId xmlns:a16="http://schemas.microsoft.com/office/drawing/2014/main" id="{9A87AD7E-457F-4836-8DDE-FFE0F0093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graphicFrame>
        <p:nvGraphicFramePr>
          <p:cNvPr id="6" name="Content Placeholder 2">
            <a:extLst>
              <a:ext uri="{FF2B5EF4-FFF2-40B4-BE49-F238E27FC236}">
                <a16:creationId xmlns:a16="http://schemas.microsoft.com/office/drawing/2014/main" id="{DE2A2BC5-BA0D-BDC7-DF46-D7B9F134F043}"/>
              </a:ext>
            </a:extLst>
          </p:cNvPr>
          <p:cNvGraphicFramePr>
            <a:graphicFrameLocks noGrp="1"/>
          </p:cNvGraphicFramePr>
          <p:nvPr>
            <p:ph sz="quarter" idx="13"/>
            <p:extLst>
              <p:ext uri="{D42A27DB-BD31-4B8C-83A1-F6EECF244321}">
                <p14:modId xmlns:p14="http://schemas.microsoft.com/office/powerpoint/2010/main" val="2114749180"/>
              </p:ext>
            </p:extLst>
          </p:nvPr>
        </p:nvGraphicFramePr>
        <p:xfrm>
          <a:off x="4389416" y="2548281"/>
          <a:ext cx="7154279" cy="365868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36" name="Audio 35">
            <a:hlinkClick r:id="" action="ppaction://media"/>
            <a:extLst>
              <a:ext uri="{FF2B5EF4-FFF2-40B4-BE49-F238E27FC236}">
                <a16:creationId xmlns:a16="http://schemas.microsoft.com/office/drawing/2014/main" id="{8A1C7754-49BF-6B06-D414-6E2B3223731B}"/>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12983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2289"/>
    </mc:Choice>
    <mc:Fallback xmlns="">
      <p:transition spd="slow" advTm="22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3" name="Picture 12">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9">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7" name="Rectangle 16">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9" name="Rectangle 18">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ED561F-571B-B996-380F-E37154F42AE8}"/>
              </a:ext>
            </a:extLst>
          </p:cNvPr>
          <p:cNvSpPr>
            <a:spLocks noGrp="1"/>
          </p:cNvSpPr>
          <p:nvPr>
            <p:ph type="title"/>
          </p:nvPr>
        </p:nvSpPr>
        <p:spPr>
          <a:xfrm>
            <a:off x="965505" y="623571"/>
            <a:ext cx="10260990" cy="3523885"/>
          </a:xfrm>
        </p:spPr>
        <p:txBody>
          <a:bodyPr vert="horz" lIns="91440" tIns="45720" rIns="91440" bIns="45720" rtlCol="0" anchor="b">
            <a:normAutofit/>
          </a:bodyPr>
          <a:lstStyle/>
          <a:p>
            <a:pPr algn="ctr" fontAlgn="base">
              <a:lnSpc>
                <a:spcPct val="90000"/>
              </a:lnSpc>
            </a:pPr>
            <a:r>
              <a:rPr lang="en-US" sz="2600" b="0" i="0" kern="1200" dirty="0">
                <a:solidFill>
                  <a:schemeClr val="tx2"/>
                </a:solidFill>
                <a:latin typeface="+mj-lt"/>
                <a:ea typeface="+mj-ea"/>
                <a:cs typeface="+mj-cs"/>
              </a:rPr>
              <a:t>Thank you!</a:t>
            </a:r>
            <a:br>
              <a:rPr lang="en-US" sz="2600" b="0" i="0" kern="1200" dirty="0">
                <a:solidFill>
                  <a:schemeClr val="tx2"/>
                </a:solidFill>
                <a:latin typeface="+mj-lt"/>
                <a:ea typeface="+mj-ea"/>
                <a:cs typeface="+mj-cs"/>
              </a:rPr>
            </a:br>
            <a:br>
              <a:rPr lang="en-US" sz="2600" b="0" i="0" kern="1200" dirty="0">
                <a:solidFill>
                  <a:schemeClr val="tx2"/>
                </a:solidFill>
                <a:latin typeface="+mj-lt"/>
                <a:ea typeface="+mj-ea"/>
                <a:cs typeface="+mj-cs"/>
              </a:rPr>
            </a:br>
            <a:endParaRPr lang="en-US" sz="2600" b="0" i="0" kern="1200" dirty="0">
              <a:solidFill>
                <a:schemeClr val="tx2"/>
              </a:solidFill>
              <a:latin typeface="+mj-lt"/>
              <a:ea typeface="+mj-ea"/>
              <a:cs typeface="+mj-cs"/>
            </a:endParaRPr>
          </a:p>
        </p:txBody>
      </p:sp>
      <p:pic>
        <p:nvPicPr>
          <p:cNvPr id="16" name="Audio 15">
            <a:hlinkClick r:id="" action="ppaction://media"/>
            <a:extLst>
              <a:ext uri="{FF2B5EF4-FFF2-40B4-BE49-F238E27FC236}">
                <a16:creationId xmlns:a16="http://schemas.microsoft.com/office/drawing/2014/main" id="{7E35F042-2FAE-AC8E-4DED-DD6CE6FD71AC}"/>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14993785"/>
      </p:ext>
    </p:extLst>
  </p:cSld>
  <p:clrMapOvr>
    <a:masterClrMapping/>
  </p:clrMapOvr>
  <mc:AlternateContent xmlns:mc="http://schemas.openxmlformats.org/markup-compatibility/2006" xmlns:p14="http://schemas.microsoft.com/office/powerpoint/2010/main">
    <mc:Choice Requires="p14">
      <p:transition spd="slow" p14:dur="2000" advTm="25645"/>
    </mc:Choice>
    <mc:Fallback xmlns="">
      <p:transition spd="slow" advTm="25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1" name="Picture 30">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2" name="Oval 31">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3" name="Picture 32">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4" name="Picture 33">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5" name="Rectangle 34">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29B848-99DD-68AC-246F-75E1169BF27D}"/>
              </a:ext>
            </a:extLst>
          </p:cNvPr>
          <p:cNvSpPr>
            <a:spLocks noGrp="1"/>
          </p:cNvSpPr>
          <p:nvPr>
            <p:ph type="title"/>
          </p:nvPr>
        </p:nvSpPr>
        <p:spPr>
          <a:xfrm>
            <a:off x="648930" y="629266"/>
            <a:ext cx="6188190" cy="1622321"/>
          </a:xfrm>
        </p:spPr>
        <p:txBody>
          <a:bodyPr vert="horz" lIns="91440" tIns="45720" rIns="91440" bIns="45720" rtlCol="0" anchor="t">
            <a:normAutofit/>
          </a:bodyPr>
          <a:lstStyle/>
          <a:p>
            <a:r>
              <a:rPr lang="en-US" b="0" i="0" kern="1200">
                <a:solidFill>
                  <a:srgbClr val="EBEBEB"/>
                </a:solidFill>
                <a:latin typeface="+mj-lt"/>
                <a:ea typeface="+mj-ea"/>
                <a:cs typeface="+mj-cs"/>
              </a:rPr>
              <a:t>What is PRICE and what does it stand for?</a:t>
            </a:r>
          </a:p>
        </p:txBody>
      </p:sp>
      <p:sp>
        <p:nvSpPr>
          <p:cNvPr id="37"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38" name="Freeform: Shape 37">
            <a:extLst>
              <a:ext uri="{FF2B5EF4-FFF2-40B4-BE49-F238E27FC236}">
                <a16:creationId xmlns:a16="http://schemas.microsoft.com/office/drawing/2014/main" id="{AC3BF0FA-36FA-4CE9-840E-F7C3A8F16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6281796" y="947378"/>
            <a:ext cx="6858001" cy="4963245"/>
          </a:xfrm>
          <a:custGeom>
            <a:avLst/>
            <a:gdLst>
              <a:gd name="connsiteX0" fmla="*/ 6858001 w 6858001"/>
              <a:gd name="connsiteY0" fmla="*/ 1177 h 4963245"/>
              <a:gd name="connsiteX1" fmla="*/ 6858001 w 6858001"/>
              <a:gd name="connsiteY1" fmla="*/ 1344715 h 4963245"/>
              <a:gd name="connsiteX2" fmla="*/ 6858000 w 6858001"/>
              <a:gd name="connsiteY2" fmla="*/ 1344715 h 4963245"/>
              <a:gd name="connsiteX3" fmla="*/ 6858000 w 6858001"/>
              <a:gd name="connsiteY3" fmla="*/ 4963245 h 4963245"/>
              <a:gd name="connsiteX4" fmla="*/ 0 w 6858001"/>
              <a:gd name="connsiteY4" fmla="*/ 4963244 h 4963245"/>
              <a:gd name="connsiteX5" fmla="*/ 0 w 6858001"/>
              <a:gd name="connsiteY5" fmla="*/ 900697 h 4963245"/>
              <a:gd name="connsiteX6" fmla="*/ 1 w 6858001"/>
              <a:gd name="connsiteY6" fmla="*/ 900697 h 4963245"/>
              <a:gd name="connsiteX7" fmla="*/ 1 w 6858001"/>
              <a:gd name="connsiteY7" fmla="*/ 0 h 4963245"/>
              <a:gd name="connsiteX8" fmla="*/ 40463 w 6858001"/>
              <a:gd name="connsiteY8" fmla="*/ 5883 h 4963245"/>
              <a:gd name="connsiteX9" fmla="*/ 159107 w 6858001"/>
              <a:gd name="connsiteY9" fmla="*/ 23196 h 4963245"/>
              <a:gd name="connsiteX10" fmla="*/ 245518 w 6858001"/>
              <a:gd name="connsiteY10" fmla="*/ 35299 h 4963245"/>
              <a:gd name="connsiteX11" fmla="*/ 348388 w 6858001"/>
              <a:gd name="connsiteY11" fmla="*/ 48073 h 4963245"/>
              <a:gd name="connsiteX12" fmla="*/ 470460 w 6858001"/>
              <a:gd name="connsiteY12" fmla="*/ 63369 h 4963245"/>
              <a:gd name="connsiteX13" fmla="*/ 605563 w 6858001"/>
              <a:gd name="connsiteY13" fmla="*/ 79506 h 4963245"/>
              <a:gd name="connsiteX14" fmla="*/ 757810 w 6858001"/>
              <a:gd name="connsiteY14" fmla="*/ 96483 h 4963245"/>
              <a:gd name="connsiteX15" fmla="*/ 923774 w 6858001"/>
              <a:gd name="connsiteY15" fmla="*/ 114469 h 4963245"/>
              <a:gd name="connsiteX16" fmla="*/ 1104139 w 6858001"/>
              <a:gd name="connsiteY16" fmla="*/ 132454 h 4963245"/>
              <a:gd name="connsiteX17" fmla="*/ 1296163 w 6858001"/>
              <a:gd name="connsiteY17" fmla="*/ 150776 h 4963245"/>
              <a:gd name="connsiteX18" fmla="*/ 1503275 w 6858001"/>
              <a:gd name="connsiteY18" fmla="*/ 167753 h 4963245"/>
              <a:gd name="connsiteX19" fmla="*/ 1719988 w 6858001"/>
              <a:gd name="connsiteY19" fmla="*/ 184058 h 4963245"/>
              <a:gd name="connsiteX20" fmla="*/ 1949045 w 6858001"/>
              <a:gd name="connsiteY20" fmla="*/ 198849 h 4963245"/>
              <a:gd name="connsiteX21" fmla="*/ 2187703 w 6858001"/>
              <a:gd name="connsiteY21" fmla="*/ 212969 h 4963245"/>
              <a:gd name="connsiteX22" fmla="*/ 2436649 w 6858001"/>
              <a:gd name="connsiteY22" fmla="*/ 226248 h 4963245"/>
              <a:gd name="connsiteX23" fmla="*/ 2564208 w 6858001"/>
              <a:gd name="connsiteY23" fmla="*/ 230955 h 4963245"/>
              <a:gd name="connsiteX24" fmla="*/ 2694509 w 6858001"/>
              <a:gd name="connsiteY24" fmla="*/ 236165 h 4963245"/>
              <a:gd name="connsiteX25" fmla="*/ 2826868 w 6858001"/>
              <a:gd name="connsiteY25" fmla="*/ 241040 h 4963245"/>
              <a:gd name="connsiteX26" fmla="*/ 2959914 w 6858001"/>
              <a:gd name="connsiteY26" fmla="*/ 244234 h 4963245"/>
              <a:gd name="connsiteX27" fmla="*/ 3095702 w 6858001"/>
              <a:gd name="connsiteY27" fmla="*/ 247091 h 4963245"/>
              <a:gd name="connsiteX28" fmla="*/ 3232862 w 6858001"/>
              <a:gd name="connsiteY28" fmla="*/ 250117 h 4963245"/>
              <a:gd name="connsiteX29" fmla="*/ 3372765 w 6858001"/>
              <a:gd name="connsiteY29" fmla="*/ 252134 h 4963245"/>
              <a:gd name="connsiteX30" fmla="*/ 3514040 w 6858001"/>
              <a:gd name="connsiteY30" fmla="*/ 252134 h 4963245"/>
              <a:gd name="connsiteX31" fmla="*/ 3656686 w 6858001"/>
              <a:gd name="connsiteY31" fmla="*/ 253142 h 4963245"/>
              <a:gd name="connsiteX32" fmla="*/ 3800704 w 6858001"/>
              <a:gd name="connsiteY32" fmla="*/ 252134 h 4963245"/>
              <a:gd name="connsiteX33" fmla="*/ 3946780 w 6858001"/>
              <a:gd name="connsiteY33" fmla="*/ 250117 h 4963245"/>
              <a:gd name="connsiteX34" fmla="*/ 4092855 w 6858001"/>
              <a:gd name="connsiteY34" fmla="*/ 248268 h 4963245"/>
              <a:gd name="connsiteX35" fmla="*/ 4240988 w 6858001"/>
              <a:gd name="connsiteY35" fmla="*/ 244234 h 4963245"/>
              <a:gd name="connsiteX36" fmla="*/ 4390492 w 6858001"/>
              <a:gd name="connsiteY36" fmla="*/ 240032 h 4963245"/>
              <a:gd name="connsiteX37" fmla="*/ 4539997 w 6858001"/>
              <a:gd name="connsiteY37" fmla="*/ 235157 h 4963245"/>
              <a:gd name="connsiteX38" fmla="*/ 4690873 w 6858001"/>
              <a:gd name="connsiteY38" fmla="*/ 228266 h 4963245"/>
              <a:gd name="connsiteX39" fmla="*/ 4843120 w 6858001"/>
              <a:gd name="connsiteY39" fmla="*/ 220029 h 4963245"/>
              <a:gd name="connsiteX40" fmla="*/ 4996054 w 6858001"/>
              <a:gd name="connsiteY40" fmla="*/ 212129 h 4963245"/>
              <a:gd name="connsiteX41" fmla="*/ 5148987 w 6858001"/>
              <a:gd name="connsiteY41" fmla="*/ 202044 h 4963245"/>
              <a:gd name="connsiteX42" fmla="*/ 5303978 w 6858001"/>
              <a:gd name="connsiteY42" fmla="*/ 189941 h 4963245"/>
              <a:gd name="connsiteX43" fmla="*/ 5456911 w 6858001"/>
              <a:gd name="connsiteY43" fmla="*/ 177839 h 4963245"/>
              <a:gd name="connsiteX44" fmla="*/ 5612588 w 6858001"/>
              <a:gd name="connsiteY44" fmla="*/ 163887 h 4963245"/>
              <a:gd name="connsiteX45" fmla="*/ 5768950 w 6858001"/>
              <a:gd name="connsiteY45" fmla="*/ 148591 h 4963245"/>
              <a:gd name="connsiteX46" fmla="*/ 5923255 w 6858001"/>
              <a:gd name="connsiteY46" fmla="*/ 132455 h 4963245"/>
              <a:gd name="connsiteX47" fmla="*/ 6079618 w 6858001"/>
              <a:gd name="connsiteY47" fmla="*/ 113629 h 4963245"/>
              <a:gd name="connsiteX48" fmla="*/ 6235294 w 6858001"/>
              <a:gd name="connsiteY48" fmla="*/ 93458 h 4963245"/>
              <a:gd name="connsiteX49" fmla="*/ 6391657 w 6858001"/>
              <a:gd name="connsiteY49" fmla="*/ 73455 h 4963245"/>
              <a:gd name="connsiteX50" fmla="*/ 6547333 w 6858001"/>
              <a:gd name="connsiteY50" fmla="*/ 50091 h 4963245"/>
              <a:gd name="connsiteX51" fmla="*/ 6702324 w 6858001"/>
              <a:gd name="connsiteY51" fmla="*/ 26222 h 496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4963245">
                <a:moveTo>
                  <a:pt x="6858001" y="1177"/>
                </a:moveTo>
                <a:lnTo>
                  <a:pt x="6858001" y="1344715"/>
                </a:lnTo>
                <a:lnTo>
                  <a:pt x="6858000" y="1344715"/>
                </a:lnTo>
                <a:lnTo>
                  <a:pt x="6858000" y="4963245"/>
                </a:lnTo>
                <a:lnTo>
                  <a:pt x="0" y="4963244"/>
                </a:lnTo>
                <a:lnTo>
                  <a:pt x="0" y="900697"/>
                </a:lnTo>
                <a:lnTo>
                  <a:pt x="1" y="900697"/>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en-US"/>
          </a:p>
        </p:txBody>
      </p:sp>
      <p:pic>
        <p:nvPicPr>
          <p:cNvPr id="5" name="Picture 4" descr="PRICE Training | LinkedIn">
            <a:extLst>
              <a:ext uri="{FF2B5EF4-FFF2-40B4-BE49-F238E27FC236}">
                <a16:creationId xmlns:a16="http://schemas.microsoft.com/office/drawing/2014/main" id="{9BAF78E3-780F-443A-B425-D154D92B5B5A}"/>
              </a:ext>
            </a:extLst>
          </p:cNvPr>
          <p:cNvPicPr>
            <a:picLocks noChangeAspect="1"/>
          </p:cNvPicPr>
          <p:nvPr/>
        </p:nvPicPr>
        <p:blipFill>
          <a:blip r:embed="rId9"/>
          <a:srcRect r="240" b="-238"/>
          <a:stretch>
            <a:fillRect/>
          </a:stretch>
        </p:blipFill>
        <p:spPr>
          <a:xfrm>
            <a:off x="8129871" y="1713815"/>
            <a:ext cx="3414010" cy="3430366"/>
          </a:xfrm>
          <a:prstGeom prst="rect">
            <a:avLst/>
          </a:prstGeom>
          <a:effectLst/>
        </p:spPr>
      </p:pic>
      <p:sp>
        <p:nvSpPr>
          <p:cNvPr id="39" name="Rectangle 38">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7619FE35-4A94-1391-BA54-BB68901A7412}"/>
              </a:ext>
            </a:extLst>
          </p:cNvPr>
          <p:cNvSpPr>
            <a:spLocks noGrp="1"/>
          </p:cNvSpPr>
          <p:nvPr>
            <p:ph idx="1"/>
          </p:nvPr>
        </p:nvSpPr>
        <p:spPr>
          <a:xfrm>
            <a:off x="648930" y="2438400"/>
            <a:ext cx="6188189" cy="3785419"/>
          </a:xfrm>
        </p:spPr>
        <p:txBody>
          <a:bodyPr vert="horz" lIns="91440" tIns="45720" rIns="91440" bIns="45720" rtlCol="0">
            <a:normAutofit/>
          </a:bodyPr>
          <a:lstStyle/>
          <a:p>
            <a:pPr>
              <a:lnSpc>
                <a:spcPct val="90000"/>
              </a:lnSpc>
            </a:pPr>
            <a:r>
              <a:rPr lang="en-US" dirty="0">
                <a:solidFill>
                  <a:srgbClr val="FFFFFF"/>
                </a:solidFill>
              </a:rPr>
              <a:t>PRICE stands for "Protecting Rights In a Caring Environment"</a:t>
            </a:r>
          </a:p>
          <a:p>
            <a:pPr>
              <a:lnSpc>
                <a:spcPct val="90000"/>
              </a:lnSpc>
            </a:pPr>
            <a:r>
              <a:rPr lang="en-US" dirty="0">
                <a:solidFill>
                  <a:srgbClr val="FFFFFF"/>
                </a:solidFill>
              </a:rPr>
              <a:t>PRICE is a positive approach that focuses on:</a:t>
            </a:r>
          </a:p>
          <a:p>
            <a:pPr marL="285750" indent="-285750">
              <a:lnSpc>
                <a:spcPct val="90000"/>
              </a:lnSpc>
            </a:pPr>
            <a:r>
              <a:rPr lang="en-US" dirty="0">
                <a:solidFill>
                  <a:srgbClr val="FFFFFF"/>
                </a:solidFill>
              </a:rPr>
              <a:t>Protecting everyone's rights </a:t>
            </a:r>
          </a:p>
          <a:p>
            <a:pPr marL="285750" indent="-285750">
              <a:lnSpc>
                <a:spcPct val="90000"/>
              </a:lnSpc>
            </a:pPr>
            <a:r>
              <a:rPr lang="en-US" dirty="0">
                <a:solidFill>
                  <a:srgbClr val="FFFFFF"/>
                </a:solidFill>
              </a:rPr>
              <a:t>Promoting dignity and respect </a:t>
            </a:r>
          </a:p>
          <a:p>
            <a:pPr marL="285750" indent="-285750">
              <a:lnSpc>
                <a:spcPct val="90000"/>
              </a:lnSpc>
            </a:pPr>
            <a:r>
              <a:rPr lang="en-US" dirty="0">
                <a:solidFill>
                  <a:srgbClr val="FFFFFF"/>
                </a:solidFill>
              </a:rPr>
              <a:t>Preventing situations from escalating </a:t>
            </a:r>
          </a:p>
          <a:p>
            <a:pPr marL="285750" indent="-285750">
              <a:lnSpc>
                <a:spcPct val="90000"/>
              </a:lnSpc>
            </a:pPr>
            <a:r>
              <a:rPr lang="en-US" dirty="0">
                <a:solidFill>
                  <a:srgbClr val="FFFFFF"/>
                </a:solidFill>
              </a:rPr>
              <a:t>Supporting emotional regulation </a:t>
            </a:r>
          </a:p>
          <a:p>
            <a:pPr marL="285750" indent="-285750">
              <a:lnSpc>
                <a:spcPct val="90000"/>
              </a:lnSpc>
            </a:pPr>
            <a:r>
              <a:rPr lang="en-US" dirty="0">
                <a:solidFill>
                  <a:srgbClr val="FFFFFF"/>
                </a:solidFill>
              </a:rPr>
              <a:t>Keeping everyone safe </a:t>
            </a:r>
          </a:p>
          <a:p>
            <a:pPr>
              <a:lnSpc>
                <a:spcPct val="90000"/>
              </a:lnSpc>
            </a:pPr>
            <a:r>
              <a:rPr lang="en-US" dirty="0">
                <a:solidFill>
                  <a:srgbClr val="FFFFFF"/>
                </a:solidFill>
              </a:rPr>
              <a:t>Our goal is always prevention and de-escalation, not restraint.</a:t>
            </a:r>
          </a:p>
          <a:p>
            <a:pPr>
              <a:lnSpc>
                <a:spcPct val="90000"/>
              </a:lnSpc>
            </a:pPr>
            <a:endParaRPr lang="en-US" dirty="0">
              <a:solidFill>
                <a:srgbClr val="FFFFFF"/>
              </a:solidFill>
            </a:endParaRPr>
          </a:p>
        </p:txBody>
      </p:sp>
      <p:pic>
        <p:nvPicPr>
          <p:cNvPr id="13" name="Audio 12">
            <a:hlinkClick r:id="" action="ppaction://media"/>
            <a:extLst>
              <a:ext uri="{FF2B5EF4-FFF2-40B4-BE49-F238E27FC236}">
                <a16:creationId xmlns:a16="http://schemas.microsoft.com/office/drawing/2014/main" id="{19CBFA61-5C08-33C8-A03C-DFB8C4A56690}"/>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872078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7845"/>
    </mc:Choice>
    <mc:Fallback xmlns="">
      <p:transition spd="slow" advTm="378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E78AE-557C-07FE-918D-2246A7F01AB4}"/>
              </a:ext>
            </a:extLst>
          </p:cNvPr>
          <p:cNvSpPr>
            <a:spLocks noGrp="1"/>
          </p:cNvSpPr>
          <p:nvPr>
            <p:ph type="title"/>
          </p:nvPr>
        </p:nvSpPr>
        <p:spPr/>
        <p:txBody>
          <a:bodyPr/>
          <a:lstStyle/>
          <a:p>
            <a:r>
              <a:rPr lang="en-GB">
                <a:ea typeface="+mj-lt"/>
                <a:cs typeface="+mj-lt"/>
              </a:rPr>
              <a:t>Our Behaviour Philosophy</a:t>
            </a:r>
            <a:endParaRPr lang="en-US"/>
          </a:p>
        </p:txBody>
      </p:sp>
      <p:graphicFrame>
        <p:nvGraphicFramePr>
          <p:cNvPr id="5" name="Content Placeholder 2">
            <a:extLst>
              <a:ext uri="{FF2B5EF4-FFF2-40B4-BE49-F238E27FC236}">
                <a16:creationId xmlns:a16="http://schemas.microsoft.com/office/drawing/2014/main" id="{9DE25156-ADC3-B7BA-4A84-85F433251D1C}"/>
              </a:ext>
            </a:extLst>
          </p:cNvPr>
          <p:cNvGraphicFramePr>
            <a:graphicFrameLocks noGrp="1"/>
          </p:cNvGraphicFramePr>
          <p:nvPr>
            <p:ph idx="1"/>
          </p:nvPr>
        </p:nvGraphicFramePr>
        <p:xfrm>
          <a:off x="457200" y="1273899"/>
          <a:ext cx="11277599" cy="45390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5" name="Audio 14">
            <a:hlinkClick r:id="" action="ppaction://media"/>
            <a:extLst>
              <a:ext uri="{FF2B5EF4-FFF2-40B4-BE49-F238E27FC236}">
                <a16:creationId xmlns:a16="http://schemas.microsoft.com/office/drawing/2014/main" id="{B03CDCC1-744A-E930-4862-919B6A557D62}"/>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21024359"/>
      </p:ext>
    </p:extLst>
  </p:cSld>
  <p:clrMapOvr>
    <a:masterClrMapping/>
  </p:clrMapOvr>
  <mc:AlternateContent xmlns:mc="http://schemas.openxmlformats.org/markup-compatibility/2006" xmlns:p14="http://schemas.microsoft.com/office/powerpoint/2010/main">
    <mc:Choice Requires="p14">
      <p:transition spd="slow" p14:dur="2000" advTm="28783"/>
    </mc:Choice>
    <mc:Fallback xmlns="">
      <p:transition spd="slow" advTm="28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E7AF366B-E787-BB0C-6F55-10CBE70FE67B}"/>
              </a:ext>
            </a:extLst>
          </p:cNvPr>
          <p:cNvSpPr>
            <a:spLocks noGrp="1"/>
          </p:cNvSpPr>
          <p:nvPr>
            <p:ph type="title"/>
          </p:nvPr>
        </p:nvSpPr>
        <p:spPr>
          <a:xfrm>
            <a:off x="648930" y="629267"/>
            <a:ext cx="9252154" cy="1016654"/>
          </a:xfrm>
        </p:spPr>
        <p:txBody>
          <a:bodyPr vert="horz" lIns="91440" tIns="45720" rIns="91440" bIns="45720" rtlCol="0" anchor="t">
            <a:normAutofit/>
          </a:bodyPr>
          <a:lstStyle/>
          <a:p>
            <a:r>
              <a:rPr lang="en-US">
                <a:solidFill>
                  <a:srgbClr val="EBEBEB"/>
                </a:solidFill>
              </a:rPr>
              <a:t>The PRICE approach</a:t>
            </a:r>
          </a:p>
        </p:txBody>
      </p:sp>
      <p:sp>
        <p:nvSpPr>
          <p:cNvPr id="25" name="Rectangle 24">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Freeform: Shape 26">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a:p>
        </p:txBody>
      </p:sp>
      <p:graphicFrame>
        <p:nvGraphicFramePr>
          <p:cNvPr id="7" name="Content Placeholder 2">
            <a:extLst>
              <a:ext uri="{FF2B5EF4-FFF2-40B4-BE49-F238E27FC236}">
                <a16:creationId xmlns:a16="http://schemas.microsoft.com/office/drawing/2014/main" id="{D7F86D45-EF39-65B6-BC96-411C654836E0}"/>
              </a:ext>
            </a:extLst>
          </p:cNvPr>
          <p:cNvGraphicFramePr>
            <a:graphicFrameLocks noGrp="1"/>
          </p:cNvGraphicFramePr>
          <p:nvPr>
            <p:ph idx="1"/>
            <p:extLst>
              <p:ext uri="{D42A27DB-BD31-4B8C-83A1-F6EECF244321}">
                <p14:modId xmlns:p14="http://schemas.microsoft.com/office/powerpoint/2010/main" val="212390953"/>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22" name="Audio 21">
            <a:hlinkClick r:id="" action="ppaction://media"/>
            <a:extLst>
              <a:ext uri="{FF2B5EF4-FFF2-40B4-BE49-F238E27FC236}">
                <a16:creationId xmlns:a16="http://schemas.microsoft.com/office/drawing/2014/main" id="{799EE833-559C-13BE-C05F-54E540B86B34}"/>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723119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0712"/>
    </mc:Choice>
    <mc:Fallback xmlns="">
      <p:transition spd="slow" advTm="30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19C8-B8F1-EB4E-62AA-7F82E3580EE0}"/>
              </a:ext>
            </a:extLst>
          </p:cNvPr>
          <p:cNvSpPr>
            <a:spLocks noGrp="1"/>
          </p:cNvSpPr>
          <p:nvPr>
            <p:ph type="title"/>
          </p:nvPr>
        </p:nvSpPr>
        <p:spPr/>
        <p:txBody>
          <a:bodyPr/>
          <a:lstStyle/>
          <a:p>
            <a:r>
              <a:rPr lang="en-GB">
                <a:ea typeface="+mj-lt"/>
                <a:cs typeface="+mj-lt"/>
              </a:rPr>
              <a:t>Preventing Escalation</a:t>
            </a:r>
            <a:endParaRPr lang="en-US"/>
          </a:p>
        </p:txBody>
      </p:sp>
      <p:graphicFrame>
        <p:nvGraphicFramePr>
          <p:cNvPr id="5" name="Content Placeholder 2">
            <a:extLst>
              <a:ext uri="{FF2B5EF4-FFF2-40B4-BE49-F238E27FC236}">
                <a16:creationId xmlns:a16="http://schemas.microsoft.com/office/drawing/2014/main" id="{9E232147-18FA-D637-2AF1-B2BE5996C645}"/>
              </a:ext>
            </a:extLst>
          </p:cNvPr>
          <p:cNvGraphicFramePr>
            <a:graphicFrameLocks noGrp="1"/>
          </p:cNvGraphicFramePr>
          <p:nvPr>
            <p:ph idx="1"/>
          </p:nvPr>
        </p:nvGraphicFramePr>
        <p:xfrm>
          <a:off x="457200" y="1404528"/>
          <a:ext cx="11277599" cy="45390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3" name="Audio 22">
            <a:hlinkClick r:id="" action="ppaction://media"/>
            <a:extLst>
              <a:ext uri="{FF2B5EF4-FFF2-40B4-BE49-F238E27FC236}">
                <a16:creationId xmlns:a16="http://schemas.microsoft.com/office/drawing/2014/main" id="{438EEE2D-672A-3457-BDD6-EA41C04168E4}"/>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94328086"/>
      </p:ext>
    </p:extLst>
  </p:cSld>
  <p:clrMapOvr>
    <a:masterClrMapping/>
  </p:clrMapOvr>
  <mc:AlternateContent xmlns:mc="http://schemas.openxmlformats.org/markup-compatibility/2006" xmlns:p14="http://schemas.microsoft.com/office/powerpoint/2010/main">
    <mc:Choice Requires="p14">
      <p:transition spd="slow" p14:dur="2000" advTm="35136"/>
    </mc:Choice>
    <mc:Fallback xmlns="">
      <p:transition spd="slow" advTm="35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0755-29AB-8E85-34F3-9DFA5AD8D72C}"/>
              </a:ext>
            </a:extLst>
          </p:cNvPr>
          <p:cNvSpPr>
            <a:spLocks noGrp="1"/>
          </p:cNvSpPr>
          <p:nvPr>
            <p:ph type="title"/>
          </p:nvPr>
        </p:nvSpPr>
        <p:spPr/>
        <p:txBody>
          <a:bodyPr/>
          <a:lstStyle/>
          <a:p>
            <a:r>
              <a:rPr lang="en-GB">
                <a:ea typeface="+mj-lt"/>
                <a:cs typeface="+mj-lt"/>
              </a:rPr>
              <a:t>De-escalation Techniques</a:t>
            </a:r>
            <a:endParaRPr lang="en-US"/>
          </a:p>
        </p:txBody>
      </p:sp>
      <p:graphicFrame>
        <p:nvGraphicFramePr>
          <p:cNvPr id="5" name="Content Placeholder 2">
            <a:extLst>
              <a:ext uri="{FF2B5EF4-FFF2-40B4-BE49-F238E27FC236}">
                <a16:creationId xmlns:a16="http://schemas.microsoft.com/office/drawing/2014/main" id="{FBC6DDE4-A486-7CB2-A8B4-B2C3C16219B2}"/>
              </a:ext>
            </a:extLst>
          </p:cNvPr>
          <p:cNvGraphicFramePr>
            <a:graphicFrameLocks noGrp="1"/>
          </p:cNvGraphicFramePr>
          <p:nvPr>
            <p:ph idx="1"/>
          </p:nvPr>
        </p:nvGraphicFramePr>
        <p:xfrm>
          <a:off x="457200" y="1157785"/>
          <a:ext cx="11277599" cy="45390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Audio 10">
            <a:hlinkClick r:id="" action="ppaction://media"/>
            <a:extLst>
              <a:ext uri="{FF2B5EF4-FFF2-40B4-BE49-F238E27FC236}">
                <a16:creationId xmlns:a16="http://schemas.microsoft.com/office/drawing/2014/main" id="{50BA65BA-4A8B-D280-A93D-A9E8172B9842}"/>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36473680"/>
      </p:ext>
    </p:extLst>
  </p:cSld>
  <p:clrMapOvr>
    <a:masterClrMapping/>
  </p:clrMapOvr>
  <mc:AlternateContent xmlns:mc="http://schemas.openxmlformats.org/markup-compatibility/2006" xmlns:p14="http://schemas.microsoft.com/office/powerpoint/2010/main">
    <mc:Choice Requires="p14">
      <p:transition spd="slow" p14:dur="2000" advTm="31285"/>
    </mc:Choice>
    <mc:Fallback xmlns="">
      <p:transition spd="slow" advTm="312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DC2735-3273-F47D-686D-5AB0C0F8D1CB}"/>
              </a:ext>
            </a:extLst>
          </p:cNvPr>
          <p:cNvSpPr>
            <a:spLocks noGrp="1"/>
          </p:cNvSpPr>
          <p:nvPr>
            <p:ph type="title"/>
          </p:nvPr>
        </p:nvSpPr>
        <p:spPr>
          <a:xfrm>
            <a:off x="648929" y="1063417"/>
            <a:ext cx="3505495" cy="4675396"/>
          </a:xfrm>
        </p:spPr>
        <p:txBody>
          <a:bodyPr vert="horz" lIns="91440" tIns="45720" rIns="91440" bIns="45720" rtlCol="0" anchor="ctr">
            <a:normAutofit/>
          </a:bodyPr>
          <a:lstStyle/>
          <a:p>
            <a:r>
              <a:rPr lang="en-US">
                <a:solidFill>
                  <a:srgbClr val="F2F2F2"/>
                </a:solidFill>
              </a:rPr>
              <a:t>Pupil Behaviour Support Plans (PBSPs)</a:t>
            </a:r>
          </a:p>
        </p:txBody>
      </p:sp>
      <p:sp>
        <p:nvSpPr>
          <p:cNvPr id="23" name="Rectangle 22">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FF48E29A-98A8-C608-1C01-16332903A3FC}"/>
              </a:ext>
            </a:extLst>
          </p:cNvPr>
          <p:cNvGraphicFramePr>
            <a:graphicFrameLocks noGrp="1"/>
          </p:cNvGraphicFramePr>
          <p:nvPr>
            <p:ph idx="1"/>
            <p:extLst>
              <p:ext uri="{D42A27DB-BD31-4B8C-83A1-F6EECF244321}">
                <p14:modId xmlns:p14="http://schemas.microsoft.com/office/powerpoint/2010/main" val="2934811623"/>
              </p:ext>
            </p:extLst>
          </p:nvPr>
        </p:nvGraphicFramePr>
        <p:xfrm>
          <a:off x="5608638" y="965200"/>
          <a:ext cx="5614987" cy="477361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4" name="Audio 13">
            <a:hlinkClick r:id="" action="ppaction://media"/>
            <a:extLst>
              <a:ext uri="{FF2B5EF4-FFF2-40B4-BE49-F238E27FC236}">
                <a16:creationId xmlns:a16="http://schemas.microsoft.com/office/drawing/2014/main" id="{D0531AF3-1D2D-FDD4-C796-B24F324CA849}"/>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19102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0726"/>
    </mc:Choice>
    <mc:Fallback xmlns="">
      <p:transition spd="slow" advTm="307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A68DE-5084-C1A7-CC79-E123ABF07E6E}"/>
              </a:ext>
            </a:extLst>
          </p:cNvPr>
          <p:cNvSpPr>
            <a:spLocks noGrp="1"/>
          </p:cNvSpPr>
          <p:nvPr>
            <p:ph type="title"/>
          </p:nvPr>
        </p:nvSpPr>
        <p:spPr/>
        <p:txBody>
          <a:bodyPr>
            <a:normAutofit/>
          </a:bodyPr>
          <a:lstStyle/>
          <a:p>
            <a:r>
              <a:rPr lang="en-GB">
                <a:latin typeface="Aptos Light"/>
                <a:cs typeface="Biome"/>
              </a:rPr>
              <a:t>What Does a PBSP Include?</a:t>
            </a:r>
            <a:endParaRPr lang="en-US">
              <a:cs typeface="Biome"/>
            </a:endParaRPr>
          </a:p>
        </p:txBody>
      </p:sp>
      <p:graphicFrame>
        <p:nvGraphicFramePr>
          <p:cNvPr id="5" name="Content Placeholder 2">
            <a:extLst>
              <a:ext uri="{FF2B5EF4-FFF2-40B4-BE49-F238E27FC236}">
                <a16:creationId xmlns:a16="http://schemas.microsoft.com/office/drawing/2014/main" id="{3E5DCA47-7402-0087-FAD4-18000C4EEB00}"/>
              </a:ext>
            </a:extLst>
          </p:cNvPr>
          <p:cNvGraphicFramePr>
            <a:graphicFrameLocks noGrp="1"/>
          </p:cNvGraphicFramePr>
          <p:nvPr>
            <p:ph idx="1"/>
          </p:nvPr>
        </p:nvGraphicFramePr>
        <p:xfrm>
          <a:off x="457200" y="1404528"/>
          <a:ext cx="11277599" cy="45390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Audio 10">
            <a:hlinkClick r:id="" action="ppaction://media"/>
            <a:extLst>
              <a:ext uri="{FF2B5EF4-FFF2-40B4-BE49-F238E27FC236}">
                <a16:creationId xmlns:a16="http://schemas.microsoft.com/office/drawing/2014/main" id="{D519DBDE-CB61-A262-D785-85E61F544369}"/>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07334548"/>
      </p:ext>
    </p:extLst>
  </p:cSld>
  <p:clrMapOvr>
    <a:masterClrMapping/>
  </p:clrMapOvr>
  <mc:AlternateContent xmlns:mc="http://schemas.openxmlformats.org/markup-compatibility/2006" xmlns:p14="http://schemas.microsoft.com/office/powerpoint/2010/main">
    <mc:Choice Requires="p14">
      <p:transition spd="slow" p14:dur="2000" advTm="30889"/>
    </mc:Choice>
    <mc:Fallback xmlns="">
      <p:transition spd="slow" advTm="308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44.jpeg"/></Relationships>
</file>

<file path=ppt/theme/theme1.xml><?xml version="1.0" encoding="utf-8"?>
<a:theme xmlns:a="http://schemas.openxmlformats.org/drawingml/2006/main" name="Prismatic polygons">
  <a:themeElements>
    <a:clrScheme name="Glassmorphism">
      <a:dk1>
        <a:srgbClr val="2A0053"/>
      </a:dk1>
      <a:lt1>
        <a:srgbClr val="FFFFFF"/>
      </a:lt1>
      <a:dk2>
        <a:srgbClr val="000000"/>
      </a:dk2>
      <a:lt2>
        <a:srgbClr val="EEEFE7"/>
      </a:lt2>
      <a:accent1>
        <a:srgbClr val="FF8A28"/>
      </a:accent1>
      <a:accent2>
        <a:srgbClr val="F195FF"/>
      </a:accent2>
      <a:accent3>
        <a:srgbClr val="E227FF"/>
      </a:accent3>
      <a:accent4>
        <a:srgbClr val="FF0004"/>
      </a:accent4>
      <a:accent5>
        <a:srgbClr val="1906C5"/>
      </a:accent5>
      <a:accent6>
        <a:srgbClr val="31B564"/>
      </a:accent6>
      <a:hlink>
        <a:srgbClr val="467886"/>
      </a:hlink>
      <a:folHlink>
        <a:srgbClr val="96607D"/>
      </a:folHlink>
    </a:clrScheme>
    <a:fontScheme name="Custom 82">
      <a:majorFont>
        <a:latin typeface="Chamberi Super Display"/>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lassmorphism_win32_SD_V5" id="{E43A2CAE-029B-46E8-8085-D6AC37FEAB72}" vid="{9BD0D0BD-C5D3-42A7-8670-EE25EA222388}"/>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2161</Words>
  <Application>Microsoft Office PowerPoint</Application>
  <PresentationFormat>Widescreen</PresentationFormat>
  <Paragraphs>250</Paragraphs>
  <Slides>20</Slides>
  <Notes>20</Notes>
  <HiddenSlides>0</HiddenSlides>
  <MMClips>20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Aptos</vt:lpstr>
      <vt:lpstr>Aptos Light</vt:lpstr>
      <vt:lpstr>Arial</vt:lpstr>
      <vt:lpstr>Biome</vt:lpstr>
      <vt:lpstr>Century Gothic</vt:lpstr>
      <vt:lpstr>Chamberi Super Display</vt:lpstr>
      <vt:lpstr>Wingdings 3</vt:lpstr>
      <vt:lpstr>Prismatic polygons</vt:lpstr>
      <vt:lpstr>Ion</vt:lpstr>
      <vt:lpstr>PRICE FRAMEWORK</vt:lpstr>
      <vt:lpstr>Welcome!</vt:lpstr>
      <vt:lpstr>What is PRICE and what does it stand for?</vt:lpstr>
      <vt:lpstr>Our Behaviour Philosophy</vt:lpstr>
      <vt:lpstr>The PRICE approach</vt:lpstr>
      <vt:lpstr>Preventing Escalation</vt:lpstr>
      <vt:lpstr>De-escalation Techniques</vt:lpstr>
      <vt:lpstr>Pupil Behaviour Support Plans (PBSPs)</vt:lpstr>
      <vt:lpstr>What Does a PBSP Include?</vt:lpstr>
      <vt:lpstr>Why are PBSP'S important?</vt:lpstr>
      <vt:lpstr>What is positive handling?</vt:lpstr>
      <vt:lpstr>Physical Intervention is a Last Resort</vt:lpstr>
      <vt:lpstr>When Might Physical Intervention Be Used?</vt:lpstr>
      <vt:lpstr>The Principles We Follow</vt:lpstr>
      <vt:lpstr>Staff Training</vt:lpstr>
      <vt:lpstr>After an Incident</vt:lpstr>
      <vt:lpstr>Working With Parents</vt:lpstr>
      <vt:lpstr>Frequently Asked Questions</vt:lpstr>
      <vt:lpstr>Key Messages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Kirsty Barton</cp:lastModifiedBy>
  <cp:revision>223</cp:revision>
  <dcterms:created xsi:type="dcterms:W3CDTF">2026-07-14T14:20:06Z</dcterms:created>
  <dcterms:modified xsi:type="dcterms:W3CDTF">2026-07-20T08:49:24Z</dcterms:modified>
</cp:coreProperties>
</file>